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2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1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23.xml" ContentType="application/inkml+xml"/>
  <Override PartName="/ppt/ink/ink46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380" r:id="rId3"/>
    <p:sldId id="394" r:id="rId4"/>
    <p:sldId id="408" r:id="rId5"/>
    <p:sldId id="395" r:id="rId6"/>
    <p:sldId id="396" r:id="rId7"/>
    <p:sldId id="414" r:id="rId8"/>
    <p:sldId id="415" r:id="rId9"/>
    <p:sldId id="398" r:id="rId10"/>
    <p:sldId id="397" r:id="rId11"/>
    <p:sldId id="399" r:id="rId12"/>
    <p:sldId id="400" r:id="rId13"/>
    <p:sldId id="409" r:id="rId14"/>
    <p:sldId id="410" r:id="rId15"/>
    <p:sldId id="411" r:id="rId16"/>
    <p:sldId id="412" r:id="rId17"/>
    <p:sldId id="413" r:id="rId18"/>
    <p:sldId id="416" r:id="rId19"/>
    <p:sldId id="401" r:id="rId20"/>
    <p:sldId id="402" r:id="rId21"/>
    <p:sldId id="403" r:id="rId22"/>
    <p:sldId id="404" r:id="rId23"/>
    <p:sldId id="405" r:id="rId24"/>
    <p:sldId id="40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9" r:id="rId47"/>
    <p:sldId id="440" r:id="rId48"/>
    <p:sldId id="438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50" r:id="rId57"/>
    <p:sldId id="451" r:id="rId58"/>
    <p:sldId id="452" r:id="rId59"/>
    <p:sldId id="453" r:id="rId60"/>
    <p:sldId id="454" r:id="rId61"/>
    <p:sldId id="379" r:id="rId6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E5A3F-FDA1-46C1-9C48-705AF0E73451}">
  <a:tblStyle styleId="{69CE5A3F-FDA1-46C1-9C48-705AF0E734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3939" autoAdjust="0"/>
  </p:normalViewPr>
  <p:slideViewPr>
    <p:cSldViewPr snapToGrid="0">
      <p:cViewPr varScale="1">
        <p:scale>
          <a:sx n="62" d="100"/>
          <a:sy n="62" d="100"/>
        </p:scale>
        <p:origin x="74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7T05:18:47.0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2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9.30636" units="1/cm"/>
          <inkml:channelProperty channel="T" name="resolution" value="1" units="1/dev"/>
        </inkml:channelProperties>
      </inkml:inkSource>
      <inkml:timestamp xml:id="ts1" timeString="2020-10-17T05:19:54.089"/>
    </inkml:context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2399 3136 785 0,'0'0'0'0,"0"0"0"0,0 0 0 0,0 0-2 0,0 0 2 16,0 0-2-16,26 7 2 0,-26-7 0 0,0 0 0 15,25 5 1-15,14-2-1 0,-39-3 9 0,0 0-9 16,40 4 9-16,3 4-9 0,-43-8 16 0,0 0-16 15,47 9 16-15,-1 3-16 0,-46-12 7 0,0 0-7 0,50 9 7 16,1 3-7-16,-51-12 13 0,0 0-13 0,58 12 13 16,14 0-13-16,-72-12 13 0,0 0-13 0,81 12 14 15,9 4-14-15,-90-16 14 0,0 0-14 0,99 15 14 16,14-2-14-16,-113-13 19 0,0 0-19 0,122 12 20 16,14 5-20-16,-136-17 19 0,0 0-19 0,144 16 19 15,20-1-19-15,-164-15 18 0,0 0-18 0,184 17 19 16,10 3-19-16,-194-20 20 0,0 0-20 0,203 17 20 15,10 5-20-15,-213-22 18 0,0 0-18 0,217 21 19 16,9-5-19-16,-226-16 20 0,0 0-20 0,238 14 20 0,11-4-20 16,-249-10 19-16,0 0-19 0,257 9 20 0,6-6-20 15,-263-3 16-15,0 0-16 0,270 5 16 0,10-1-16 16,-280-4 10-16,0 0-10 0,293 5 11 0,5 2-11 16,-298-7 12-16,0 0-12 0,293 8 13 0,-4-1-13 15,-289-7 15-15,0 0-15 0,290 9 15 0,-5-9-15 16,-285 0 10-16,0 0-10 0,293 5 11 0,2 2-11 15,-295-7 14-15,0 0-14 0,296 5 15 0,-7 2-15 16,-289-7 13-16,0 0-13 0,284 9 14 0,-12-4-14 0,-272-5 16 16,0 0-16-16,263 7 16 0,-2-7-16 0,-261 0 14 15,0 0-14-15,257 0 15 0,-1 9-15 0,-256-9 13 16,0 0-13-16,245 7 13 0,-19-2-13 0,-226-5 17 0,0 0-17 16,212 7 17-16,-13 1-17 0,-199-8 17 15,0 0-17-15,180 6 17 0,-16 4-17 0,-164-10 17 0,0 0-17 16,157 9 18-16,-21-1-18 0,-136-8 17 0,0 0-17 15,123 7 17-15,-6 2-17 0,-117-9 3 0,0 0-3 16,107 12 4-16,-17 3-4 0,5-1-1150 0</inkml:trace>
  <inkml:trace contextRef="#ctx0" brushRef="#br0" timeOffset="12930.81">9361 11638 427 0,'0'0'0'0,"0"0"0"15,0 0 0-15,0 0 26 0,0 0-26 0,0 0 26 16,0 0-26-16,0 0 56 0,0 0-56 0,0 0 57 15,23 9-57-15,-23-9 79 0,0 0-79 0,14 8 79 16,18-1-79-16,-32-7 63 0,0 0-63 0,40 5 63 16,4-1-63-16,-44-4 51 0,0 0-51 0,48 3 52 15,10-6-52-15,-58 3 42 0,0 0-42 0,71-2 43 16,10 4-43-16,-81-2 29 0,0 0-29 0,86 3 29 0,-13 1-29 16,-73-4 32-16,0 0-32 0,76 5 32 0,1 4-32 15,-77-9 50-15,0 0-50 0,81 8 50 0,-3 3-50 16,-78-11 57-16,0 0-57 0,70 7 58 0,-10 1-58 15,-60-8 62-15,0 0-62 0,52 9 62 0,-5-4-62 16,-47-5 49-16,0 0-49 0,41 7 49 0,-6 2-49 16,-35-9 38-16,0 0-38 0,30 15 39 0,-5 1-39 0,-25-16 32 15,0 0-32-15,16 17 33 0,-9-1-33 16,-7-16 11-16,0 0-11 0,-4 15 12 0,-1 1-12 16,0 1-1281-16</inkml:trace>
  <inkml:trace contextRef="#ctx0" brushRef="#br0" timeOffset="13665.44">23165 11906 662 0,'0'0'0'0,"0"0"0"15,0 0 0-15,0 0 7 0,0 0-7 0,0 0 8 16,32 0-8-16,-32 0 25 0,0 0-25 0,26-1 25 16,15-10-25-16,-41 11 59 0,0 0-59 0,46-10 59 0,3 1-59 15,-49 9 80-15,0 0-80 0,58-5 81 0,16 5-81 16,-74 0 77-16,0 0-77 0,94 3 77 0,24 1-77 15,-118-4 56-15,0 0-56 0,138 3 57 0,17-1-57 16,-155-2 23-16,0 0-23 0,162-2 23 0,6-5-23 16,-168 7 8-16,0 0-8 0,171 0 8 0,2 9-8 15,-173-9 10-15,0 0-10 0,157 3 11 0,-14-11-11 16,-2-1-957-16</inkml:trace>
  <inkml:trace contextRef="#ctx0" brushRef="#br0" timeOffset="16965.25">11280 11638 1009 0,'0'0'0'0,"0"0"0"16,0 0 0-16,0 0 1 0,0 0-1 0,0 0 2 0,9 19-2 16,-9-19 31-16,0 0-31 0,2 19 31 0,10 28-31 15,-12-47 38-15,0 0-38 0,14 57 39 0,0 0-39 16,-14-57 27-16,0 0-27 0,18 55 27 0,-6 3-27 16,-12-58 18-16,0 0-18 0,9 67 19 0,0 14-19 15,-9-81 15-15,0 0-15 0,7 75 15 0,0-29-15 16,-7-46 11-16,0 0-11 0,5 26 11 0,-1-12-11 15,-4-14 4-15,0 0-4 0,0 0 5 0,14-8-5 16,-14 8 1-16,0 0-1 0,0-26 2 0,-5-19-2 0,5 45 0 16,0 0 0-16,-9-54 0 0,0-3 0 0,9 57 0 15,0 0 0-15,-12-55 1 0,-1-1-1 0,13 56 2 0,0 0-2 16,-16-52 2-16,-1 2-2 16,17 50 6-16,0 0-6 0,-18-55 7 0,9-9-7 0,9 64 15 0,0 0-15 15,-3-61 15-15,1 11-15 0,2 50 26 0,0 0-26 16,2-43 27-16,7 15-27 0,-9 28 33 0,0 0-33 15,14-21 34-15,2 4-34 0,-16 17 37 0,0 0-37 16,19-19 38-16,7 3-38 0,-26 16 33 0,0 0-33 0,29-10 33 16,-3 6-33-16,-26 4 29 0,0 0-29 0,23 0 30 15,-5 7-30-15,-18-7 27 0,0 0-27 0,17 18 28 16,4 15-28-16,-21-33 17 0,0 0-17 0,23 39 17 16,-14 1-17-16,-9-40 10 0,0 0-10 0,7 35 10 15,-3-16-10-15,-4-19 35 0,0 0-35 0,-4 19 35 16,-6 9-35-16,1 1-1330 0</inkml:trace>
  <inkml:trace contextRef="#ctx0" brushRef="#br0" timeOffset="17115.52">11416 11922 1334 0,'0'0'0'0,"0"0"0"0,14 12 0 15,-14-12 134-15,0 0-134 0,11 9 135 0,1-8-135 16,-12-1 170-16,0 0-170 0,21-7 171 0,11-6-171 15,-32 13 15-15,0 0-15 0,37-23 15 0,7-10-15 16,2-1-1421-16</inkml:trace>
  <inkml:trace contextRef="#ctx0" brushRef="#br0" timeOffset="18498.25">11809 11913 863 0,'0'0'0'0,"0"0"0"0,6 7 0 0,-6-7 1 16,0 0-1-16,7 9 2 0,1 3-2 0,-8-12 3 15,0 0-3-15,15 15 4 0,-1 8-4 0,-14-23 18 16,0 0-18-16,17 22 19 0,-6 3-19 0,-11-25 18 16,0 0-18-16,12 8 19 0,6-16-19 0,-18 8 21 0,0 0-21 15,14-12 21-15,-5 3-21 0,-9 9 16 0,0 0-16 16,14-10 17-16,0-8-17 0,-14 18 22 0,0 0-22 15,14-19 23-15,-7 2-23 0,-7 17 31 0,0 0-31 16,5-12 31-16,-1 0-31 0,-4 12 35 0,0 0-35 0,2-7 35 16,-2 7-35-16,0 0 38 0,0 0-38 0,3-9 38 15,-3 9-38-15,0 0 33 0,0 0-33 0,18 4 34 16,0-3-34-16,-18-1 38 0,0 0-38 0,22 2 39 16,5-2-39-16,-27 0 33 0,0 0-33 0,28 2 33 15,-5 5-33-15,-23-7 32 0,0 0-32 0,21 1 33 16,2-8-33-16,-23 7 27 0,0 0-27 0,18-17 27 15,-4-9-27-15,-14 26 23 0,0 0-23 0,14-33 23 16,-5-1-23-16,-9 34 20 0,0 0-20 0,5-42 21 16,0-11-21-16,-5 53 18 0,0 0-18 0,2-56 19 15,-4 8-19-15,2 48 16 0,0 0-16 0,-7-47 16 0,-3 11-16 16,10 36 19-16,0 0-19 0,-11-33 20 0,-3 3-20 16,14 30 23-16,0 0-23 0,-9-24 24 15,-3 5-24-15,12 19 19 0,0 0-19 0,-5-12 20 0,5 12-20 16,0 0 20-16,0 0-20 0,0 0 21 0,-13 2-21 15,13-2 17-15,0 0-17 0,-5 17 18 0,1 19-18 16,4-36 14-16,0 0-14 0,0 40 15 0,8 10-15 0,-8-50 12 16,0 0-12-16,14 56 13 0,5 6-13 0,-19-62 11 15,0 0-11-15,27 62 11 0,8-5-11 0,-35-57 7 16,0 0-7-16,37 45 8 0,-2-17-8 0,-35-28 6 16,0 0-6-16,37 16 6 0,-2-15-6 0,-35-1 0 15,0 0 0-15,29-10 1 0,-5-13-1 0,-24 23-1 0,0 0 1 16,20-38 0-16,-6-17 0 0,-14 55-4 0,0 0 4 15,12-61-3-15,-8 8 3 0,-4 53-6 0,0 0 6 16,-2-49-5-16,-7-1 5 0,9 50-7 0,0 0 7 16,-10-47-6-16,-5 4 6 0,15 43-7 0,0 0 7 0,-17-47-7 15,-4 4 7-15,21 43-6 0,0 0 6 0,-20-40-6 16,6 8 6-16,14 32-5 0,0 0 5 0,-14-23-5 16,10 14 5-16,4 9-1 0,0 0 1 0,0 0 0 15,-14 16 0-15,14-16 0 0,0 0 0 0,-8 29 0 16,8 20 0-16,0-49 0 0,0 0 0 0,8 52 1 15,6 1-1-15,-14-53 1 0,0 0-1 0,23 57 2 16,7 8-2-16,-30-65 4 0,0 0-4 0,37 62 4 16,4-2-4-16,-41-60 5 0,0 0-5 0,37 57 6 15,-7-8-6-15,-30-49 7 0,0 0-7 0,25 36 8 16,-9-18-8-16,-16-18 6 0,0 0-6 0,14 10 6 0,0-5-6 16,-14-5 3-16,0 0-3 0,12 0 4 0,2-5-4 15,-14 5 2-15,0 0-2 0,11-12 2 0,3-14-2 16,-14 26 2-16,0 0-2 0,12-38 3 0,-6-9-3 15,-6 47 2-15,0 0-2 0,7-41 3 0,2 8-3 16,-9 33 3-16,0 0-3 0,10-21 4 0,-6 14-4 16,-4 7 3-16,0 0-3 0,8 12 4 0,15 28-4 15,-23-40 4-15,0 0-4 0,25 45 4 0,0-12-4 0,-25-33 4 16,0 0-4-16,28 21 5 0,2-9-5 0,-30-12 5 16,0 0-5-16,32 8 5 0,-4 3-5 0,-28-11 5 15,0 0-5-15,28 1 6 0,2-9-6 0,-30 8 6 16,0 0-6-16,23-23 6 0,-4-15-6 0,-19 38 5 0,0 0-5 15,16-41 6-15,-5-3-6 0,-11 44 9 0,0 0-9 16,7-32 10-16,-2 11-10 0,-5 21 11 0,0 0-11 16,0-12 12-16,0 12-12 0,0 0 15 0,0 0-15 0,6 7 16 15,8 19-16-15,-14-26 16 0,0 0-16 0,17 36 16 16,1 12-16-16,-18-48 16 0,0 0-16 0,19 52 17 16,3-3-17-16,-22-49 16 0,0 0-16 0,17 50 17 15,-3 17-17-15,-14-67 16 0,0 0-16 0,9 77 16 16,-9 4-16-16,0-81 9 0,0 0-9 0,-9 81 10 15,-8-6-10-15,17-75 3 0,0 0-3 0,-23 67 4 16,0-11-4-16,-4 1-1719 0</inkml:trace>
  <inkml:trace contextRef="#ctx0" brushRef="#br0" timeOffset="19067.16">13653 11638 1087 0,'0'0'0'0,"0"-7"0"15,0-14 0-15,0 21 56 0,0 0-56 0,3-15 57 16,-3 15-57-16,0 0 85 0,0 0-85 0,19 0 86 16,11 3-86-16,-30-3 43 0,0 0-43 0,43 7 44 15,10 14-44-15,-53-21 35 0,0 0-35 0,49 33 36 16,-8 10-36-16,-41-43 23 0,0 0-23 0,23 50 23 16,-9 0-23-16,-14-50 13 0,0 0-13 0,3 42 14 15,-12-11-14-15,9-31 7 0,0 0-7 0,-8 23 7 0,2-10-7 16,6-13 4-16,0 0-4 0,-7 9 4 0,-2-5-4 15,9-4 2-15,0 0-2 0,-7-14 2 0,-7-23-2 16,14 37 1-16,0 0-1 0,-3-52 2 0,8-15-2 16,-5 67 1-16,0 0-1 0,18-66 1 0,8 13-1 15,-26 53 3-15,0 0-3 0,28-39 3 0,-1 14-3 16,-27 25 4-16,0 0-4 0,17-14 4 0,-2 10-4 0,-15 4 2 16,0 0-2-16,17-3 3 0,10 1-3 0,1 0-1179 15</inkml:trace>
  <inkml:trace contextRef="#ctx0" brushRef="#br0" timeOffset="19187.14">14302 11742 1871 0,'0'0'0'16,"0"0"0"-16,-14 14 0 0,1 1-1344 0</inkml:trace>
  <inkml:trace contextRef="#ctx0" brushRef="#br0" timeOffset="19450.18">14265 11797 1491 0,'0'0'0'0,"0"0"0"16,7 0 0-16,-7 0-1 0,0 0 1 0,10 2 0 15,10 0 0-15,-20-2-5 0,0 0 5 0,17-4-4 16,3-10 4-16,-20 14-1 0,0 0 1 0,16-20 0 16,-8 4 0-16,-8 16 0 15,0 0 0-15,6-19 0 0,-6-10 0 0,0 29 10 0,0 0-10 0,0-25 10 16,0 8-10-16,0 17 26 0,0 0-26 0,-6-14 26 16,-2 0-26-16,8 14 39 0,0 0-39 0,-9-12 40 0,0 4-40 15,9 8 45-15,0 0-45 0,-9-2 45 0,0 11-45 16,9-9 37-16,0 0-37 0,-14 25 38 0,5 20-38 15,9-45 24-15,0 0-24 0,-3 49 24 0,13-8-24 16,-10-41 18-16,0 0-18 0,22 40 19 0,9 0-19 16,-31-40 13-16,0 0-13 0,36 29 13 0,-1-16-13 15,-35-13 9-15,0 0-9 0,37-2 10 0,3-12-10 16,-40 14 7-16,0 0-7 0,50-21 7 0,8-1-7 16,-58 22 5-16,0 0-5 0,69-35 6 0,-2-10-6 0,5 0-1404 15</inkml:trace>
  <inkml:trace contextRef="#ctx0" brushRef="#br0" timeOffset="19882.45">14982 11389 908 0,'0'0'0'0,"-3"-17"0"0,-11-27 0 15,14 44 34-15,0 0-34 0,-18-50 35 0,-5 10-35 16,23 40 66-16,0 0-66 0,-23-24 67 0,7 12-67 16,16 12 89-16,0 0-89 0,-14-5 89 0,-2 6-89 15,16-1 60-15,0 0-60 0,-17 7 61 0,1 7-61 16,16-14 46-16,0 0-46 0,-7 37 47 0,7 34-47 16,0-71 43-16,0 0-43 0,7 77 44 0,7 0-44 0,-14-77 35 15,0 0-35-15,19 76 35 0,6 14-35 0,-25-90 30 16,0 0-30-16,27 90 31 0,-1-7-31 0,-26-83 16 15,0 0-16-15,19 72 17 0,-1-6-17 0,-18-66 7 0,0 0-7 16,18 62 7-16,-1-4-7 0,1-1-1266 0</inkml:trace>
  <inkml:trace contextRef="#ctx0" brushRef="#br0" timeOffset="20043.96">14857 11922 1121 0,'0'0'0'0,"0"0"0"16,13-5 0-16,-13 5 0 0,0 0 0 0,15-12 0 16,7-11 0-16,-22 23 0 0,0 0 0 0,23-24 0 15,5 3 0-15,-28 21-9 0,0 0 9 0,42-17-8 16,15-2 8-16,-1 1-768 0</inkml:trace>
  <inkml:trace contextRef="#ctx0" brushRef="#br0" timeOffset="20401.32">15166 11147 1020 0,'0'0'0'0,"0"0"0"15,2-13 0-15,-2 13-4 0,0 0 4 0,7 7-4 16,3 30 4-16,-10-37 0 0,0 0 0 0,20 60 0 15,6 22 0-15,-26-82 0 0,0 0 0 0,32 91 1 16,0 4-1-16,-32-95 15 0,0 0-15 0,26 96 16 16,-1 1-16-16,-25-97 28 0,0 0-28 0,26 88 28 15,4-7-28-15,0-1-765 0</inkml:trace>
  <inkml:trace contextRef="#ctx0" brushRef="#br0" timeOffset="20733.29">15427 11756 1031 0,'0'0'0'0,"0"0"0"0,12 19 0 15,-12-19 30-15,0 0-30 0,9 17 30 0,9 2-30 16,-18-19 38-16,0 0-38 0,14 14 38 0,4-7-38 16,-18-7 40-16,0 0-40 0,14-5 41 0,3-6-41 15,-17 11 39-15,0 0-39 0,20-14 40 0,1-5-40 0,-21 19 37 16,0 0-37-16,14-27 38 0,-5-11-38 0,-9 38 42 15,0 0-42-15,5-38 43 0,-5 3-43 0,0 35 36 16,0 0-36-16,-5-29 36 0,-13 6-36 0,18 23 31 0,0 0-31 16,-17-19 32-16,4 10-32 0,13 9 28 0,0 0-28 15,-7 0 29-15,-5 6-29 0,12-6 26 0,0 0-26 16,-14 24 26-16,-6 24-26 0,20-48 25 0,0 0-25 16,-12 57 26-16,12-5-26 0,0-52 18 0,0 0-18 0,9 43 18 15,8-15-18-15,-17-28 13 0,0 0-13 0,34 21 13 16,19-18-13-16,-53-3 1 0,0 0-1 0,58-3 1 15,7-13-1-15,-1 1-1325 0</inkml:trace>
  <inkml:trace contextRef="#ctx0" brushRef="#br0" timeOffset="21130.6">16117 11513 1166 0,'0'0'0'0,"-6"9"0"0,-8 10 0 0,14-19 3 0,0 0-3 16,-17 17 3-16,-6-3-3 0,23-14 7 0,0 0-7 15,-25 26 8-15,-1 21-8 0,26-47 11 0,0 0-11 16,-22 55 11-16,15 1-11 0,7-56 23 0,0 0-23 16,6 53 24-16,9-6-24 0,-15-47 29 0,0 0-29 15,23 40 30-15,9-12-30 0,-32-28 30 0,0 0-30 0,37 20 31 16,9-4-31-16,-46-16 13 0,0 0-13 0,46 7 14 15,-4-12-14-15,-42 5 2 0,0 0-2 0,41-14 2 16,-2-5-2-16,1-4-996 0</inkml:trace>
  <inkml:trace contextRef="#ctx0" brushRef="#br0" timeOffset="21348.71">16397 11181 841 0,'0'0'0'0,"-5"-7"0"15,-9-14 0-15,14 21 3 0,0 0-3 0,-13-19 4 0,8 9-4 16,5 10 10-16,0 0-10 0,-5-7 11 0,1 0-11 16,4 7 47-16,0 0-47 0,2 9 47 0,7 20-47 15,-9-29 64-15,0 0-64 0,17 54 64 0,13 31-64 16,-30-85 62-16,0 0-62 0,37 85 63 0,4-13-63 16,-41-72 70-16,0 0-70 0,30 62 70 0,-11-1-70 15,-19-61 38-15,0 0-38 0,6 66 38 0,-3 13-38 16,-3-79 27-16,0 0-27 0,2 68 27 0,0-33-27 0,0-3-1055 15</inkml:trace>
  <inkml:trace contextRef="#ctx0" brushRef="#br0" timeOffset="21598.7">16376 11520 1132 0,'0'0'0'16,"0"0"0"-16,7 9 0 0,-7-9 0 0,0 0 0 0,12 3 1 15,13-6-1-15,-25 3 5 0,0 0-5 0,35-10 6 16,8-1-6-16,-43 11 46 0,0 0-46 0,44-3 46 16,0 3-46-16,-44 0 51 0,0 0-51 0,40 8 51 15,-6 8-51-15,-34-16 68 0,0 0-68 0,30 24 68 16,-4 9-68-16,-26-33 69 0,0 0-69 0,23 40 69 16,-9 8-69-16,-14-48 44 0,0 0-44 0,13 42 45 15,-6-11-45-15,-7-31 25 0,0 0-25 0,9 24 26 16,3-8-26-16,-1 1-1254 0</inkml:trace>
  <inkml:trace contextRef="#ctx0" brushRef="#br0" timeOffset="21754.33">16693 11292 1155 0,'0'0'0'0,"0"0"0"0,-7-5 0 15,7 5 11-15,0 0-11 0,0 0 11 0,-5-9-11 16,5 9 24-16,0 0-24 0,0 0 24 0,0 0-24 15,0 0 4-15,0 0-4 0,0 9 5 0,5-2-5 0,-5-7-1 16,0 0 1-16,13 5-1 0,11-5 1 0,1 0-864 16</inkml:trace>
  <inkml:trace contextRef="#ctx0" brushRef="#br0" timeOffset="22331.04">17023 11555 886 0,'0'0'0'0,"0"0"0"15,14-14 0-15,-14 14-1 0,0 0 1 0,11-3 0 16,5 23 0-16,-16-20 1 0,0 0-1 0,14 26 2 15,0-1-2-15,-14-25 14 0,0 0-14 0,12 20 15 16,-1-8-15-16,-11-12 39 0,0 0-39 0,11 18 40 0,4 13-40 16,-15-31 59-16,0 0-59 0,11 29 60 0,-4-13-60 15,-7-16 57-15,0 0-57 0,0 0 58 0,5-16-58 16,-5 16 51-16,0 0-51 0,4-24 51 16,1-9-51-16,-5 33 39 0,0 0-39 0,9-36 40 0,-4 13-40 15,-5 23 32-15,0 0-32 0,9-19 33 0,3-7-33 16,-12 26 31-16,0 0-31 0,16-27 32 0,6 1-32 0,-22 26 34 15,0 0-34-15,21-19 34 0,-2 15-34 16,-19 4 33-16,0 0-33 0,20 7 34 0,10 10-34 0,-30-17 27 16,0 0-27-16,35 14 28 0,2-14-28 0,-37 0 28 0,0 0-28 15,33-10 29-15,1-11-29 0,-34 21 29 16,0 0-29-16,28-19 30 0,-14 10-30 0,-14 9 28 0,0 0-28 16,14-10 28-16,2-9-28 0,-16 19 26 0,0 0-26 15,14-28 27-15,-8-4-27 0,-6 32 25 0,0 0-25 16,3-25 26-16,-3 18-26 0,0 7 25 0,0 0-25 15,0 0 25-15,-7 14-25 0,7-14 22 0,0 0-22 0,-5 21 22 16,-4 15-22-16,9-36 22 0,0 0-22 0,-5 45 23 16,10 4-23-16,-5-49 16 0,0 0-16 0,14 43 17 15,7-7-17-15,-21-36 13 0,0 0-13 0,32 23 14 16,5-13-14-16,-37-10 10 0,0 0-10 0,49-1 10 16,15-12-10-16,-64 13 6 0,0 0-6 0,58-12 7 15,-23 0-7-15,2 0-1618 0</inkml:trace>
  <inkml:trace contextRef="#ctx0" brushRef="#br0" timeOffset="23397.54">26277 10624 2476 0,'0'0'0'0,"0"0"0"0,0 0 0 0,0 0-207 15,0 0 207-15,-27 2-206 0,8 11 206 0,19-13-27 16,0 0 27-16,-23 26-27 0,-4 18 27 0,27-44-15 16,0 0 15-16,-26 65-14 0,-2 29 14 0,28-94-16 0,0 0 16 15,-28 100-15-15,-1-5 15 0,29-95-23 0,0 0 23 16,-17 104-23-16,10 23 23 0,7-127-10 0,0 0 10 15,5 131-10-15,14 4 10 0,-19-135-7 0,0 0 7 16,39 126-6-16,14-17 6 0,-53-109-2 0,0 0 2 0,64 89-1 16,6-17 1-16,-1 1-1341 0</inkml:trace>
  <inkml:trace contextRef="#ctx0" brushRef="#br0" timeOffset="23813.79">26728 11167 1155 0,'0'0'0'15,"0"0"0"-15,-2 16 0 0,2-16 13 0,0 0-13 16,-1 26 13-16,4 22-13 0,-3-48 19 0,0 0-19 16,9 57 19-16,5 4-19 0,-14-61 15 0,0 0-15 0,18 62 16 15,-1-1-16-15,-17-61 5 0,0 0-5 0,16 59 5 16,-3-2-5-16,-13-57 2 0,0 0-2 0,14 57 2 16,5-5-2-16,1-4-888 0</inkml:trace>
  <inkml:trace contextRef="#ctx0" brushRef="#br0" timeOffset="23880.73">26861 11804 1177 0,'0'0'0'0,"0"0"0"16,0 0 0-16,0 0-823 0</inkml:trace>
  <inkml:trace contextRef="#ctx0" brushRef="#br0" timeOffset="23884.72">26848 11659 1289 0,'0'0'0'0,"-3"-19"0"16,-6-31 0-16,0-2-907 0</inkml:trace>
  <inkml:trace contextRef="#ctx0" brushRef="#br0" timeOffset="23961.6">26621 11147 1379 0,'0'0'0'0,"0"0"0"0,7-9 0 16,0 0-975-16</inkml:trace>
  <inkml:trace contextRef="#ctx0" brushRef="#br0" timeOffset="23999.3">26670 11065 1479 0,'0'0'0'0,"7"4"0"0,11-1 0 16,1 2-1050-16</inkml:trace>
  <inkml:trace contextRef="#ctx0" brushRef="#br0" timeOffset="24083.21">26820 11065 1513 0,'0'0'0'0,"7"7"0"0,14 7 0 0,-21-14 49 15,0 0-49-15,21 24 49 0,-7 9-49 0,-14-33 84 16,0 0-84-16,-3 42 84 0,-18 11-84 0,21-53 49 16,0 0-49-16,-30 50 49 0,-7-6-49 0,37-44 11 0,0 0-11 15,-29 31 12-15,15-10-12 0,0-4-1365 16</inkml:trace>
  <inkml:trace contextRef="#ctx0" brushRef="#br0" timeOffset="24260.18">27333 11444 2331 0,'0'0'0'0,"0"7"0"16,2 12 0-16,0 0-1689 0</inkml:trace>
  <inkml:trace contextRef="#ctx0" brushRef="#br0" timeOffset="24296.98">27326 11534 1815 0,'0'0'0'0,"0"0"0"16,0 0 0-16,0 0-1302 0</inkml:trace>
  <inkml:trace contextRef="#ctx0" brushRef="#br0" timeOffset="24330.62">27319 11506 2129 0,'0'0'0'0,"0"-13"0"0,2-24 0 15,0-2-1537-15</inkml:trace>
  <inkml:trace contextRef="#ctx0" brushRef="#br0" timeOffset="24364.24">27312 11349 2308 0,'0'0'0'0,"0"0"0"0,0 0 0 15,0 0-1671-15</inkml:trace>
  <inkml:trace contextRef="#ctx0" brushRef="#br0" timeOffset="24865.95">27270 11287 1535 0,'0'0'0'0,"0"0"0"0,-13-11 0 0,13 11 62 15,0 0-62-15,-14-5 62 0,-5 0-62 0,19 5 109 16,0 0-109-16,-21-2 109 0,-6 4-109 0,27-2 0 16,0 0 0-16,-24 9 0 0,1 8 0 0,23-17-7 0,0 0 7 15,-18 31-6-15,4 9 6 0,14-40-12 0,0 0 12 16,-11 50-11-16,2 0 11 0,9-50-13 0,0 0 13 15,-3 45-12-15,6-8 12 0,-3-37-8 0,0 0 8 16,8 29-7-16,0-7 7 0,-8-22-7 0,0 0 7 16,11 14-7-16,0-3 7 0,-11-11-4 0,0 0 4 15,14 5-3-15,9-10 3 0,-23 5-2 0,0 0 2 0,26-12-2 16,2-7 2-16,-28 19-2 0,0 0 2 0,25-30-2 16,-9-1 2-16,-16 31-2 0,0 0 2 0,7-36-1 15,-5-1 1-15,-2 37-1 0,0 0 1 0,-4-39-1 16,-3 6 1-16,7 33-1 0,0 0 1 0,-7-25 0 15,5 13 0-15,2 12 0 0,0 0 0 0,0 0 1 16,0 0-1-16,0 0 3 0,0 0-3 0,11 7 3 16,10 23-3-16,-21-30 7 0,0 0-7 0,23 31 7 15,-2-10-7-15,-21-21 12 0,0 0-12 0,25 17 12 16,12 4-12-16,-37-21 14 0,0 0-14 0,30 19 14 0,-13-12-14 16,-17-7 17-16,0 0-17 0,13 5 17 0,3-5-17 15,-16 0 17-15,0 0-17 0,19-4 17 0,0-3-17 16,-19 7 17-16,0 0-17 0,22-12 17 0,-1-7-17 15,-21 19 15-15,0 0-15 0,19-26 15 16,-1-8-15-16,-18 34 15 0,0 0-15 0,16-30 15 0,-6 18-15 16,-10 12 13-16,0 0-13 0,11-2 13 0,5 8-13 15,-16-6 12-15,0 0-12 0,19 19 12 0,4 14-12 16,-23-33 9-16,0 0-9 0,25 34 9 0,-6-13-9 0,-19-21 6 16,0 0-6-16,23 14 6 0,14-6-6 0,-37-8 0 15,0 0 0-15,48-1 1 0,14-17-1 0,-62 18-1 0,0 0 1 16,63-27-1-16,-1-6 1 0,-62 33-3 0,0 0 3 15,61-42-2-15,3-8 2 0,-2-2-1497 0</inkml:trace>
  <inkml:trace contextRef="#ctx0" brushRef="#br0" timeOffset="25382.24">28058 10761 2532 0,'0'0'0'16,"0"0"0"-16,-9-7 0 0,9 7 44 0,0 0-44 16,-7-9 45-16,7 0-45 0,0 9 191 0,0 0-191 15,4 9 192-15,1 15-192 0,-5-24-53 0,0 0 53 0,9 42-52 16,3 25 52-16,-12-67-199 0,0 0 199 0,16 76-199 16,2-3 199-16,-18-73-136 0,0 0 136 0,16 71-135 15,-7 0 135-15,-9-71-65 0,0 0 65 0,3 78-64 16,-1 10 64-16,-2-88-42 0,0 0 42 0,7 78-42 15,5-10 42-15,-12-68-35 0,0 0 35 0,13 43-34 16,-5-21 34-16,-1 1-1401 0</inkml:trace>
  <inkml:trace contextRef="#ctx0" brushRef="#br0" timeOffset="25402.55">28219 11506 1401 0,'0'0'0'0,"0"-6"0"15,3-8 0-15,1 0-991 0</inkml:trace>
  <inkml:trace contextRef="#ctx0" brushRef="#br0" timeOffset="25618.65">28030 11335 1927 0,'0'0'0'0,"0"0"0"0,-12 4 0 16,12-4 90-16,0 0-90 0,-9 1 90 0,9-1-90 15,0 0 182-15,0 0-182 0,3-12 182 0,11-9-182 16,-14 21-1-16,0 0 1 0,25-25 0 0,12-3 0 16,-37 28-35-16,0 0 35 0,46-28-35 0,12 4 35 15,-58 24-65-15,0 0 65 0,62-21-65 0,-9 11 65 16,-53 10-60-16,0 0 60 0,44-2-60 0,-3 11 60 16,-41-9-43-16,0 0 43 0,33 27-43 0,-6 25 43 0,-27-52-34 15,0 0 34-15,21 59-34 0,-9-3 34 0,-12-56-29 16,0 0 29-16,9 45-29 0,1-6 29 0,-10-39-30 15,0 0 30-15,11 26-29 0,-4-14 29 0,0 0-1350 0</inkml:trace>
  <inkml:trace contextRef="#ctx0" brushRef="#br0" timeOffset="25642.55">28586 11403 1300 0,'0'0'0'16,"1"-7"0"-16,8-11 0 0,0 1-915 0</inkml:trace>
  <inkml:trace contextRef="#ctx0" brushRef="#br0" timeOffset="25681.1">28628 11230 1603 0,'0'0'0'16,"-4"-14"0"-16,-4-24 0 0,-1-4-1143 0</inkml:trace>
  <inkml:trace contextRef="#ctx0" brushRef="#br0" timeOffset="25778.48">28508 10987 1894 0,'0'0'0'0,"0"0"0"15,-23-12 0-15,23 12 91 0,0 0-91 0,-21-15 92 16,1-6-92-16,20 21 161 0,0 0-161 0,-12-23 161 15,2 6-161-15,10 17-33 0,0 0 33 0,-6-19-32 16,6 2 32-16,0 17-178 0,0 0 178 0,7-18-178 16,9 8 178-16,-16 10-151 0,0 0 151 0,28-5-150 15,17 1 150-15,-1-3-1198 0</inkml:trace>
  <inkml:trace contextRef="#ctx0" brushRef="#br0" timeOffset="25943.36">29191 11335 2095 0,'0'0'0'0,"0"0"0"0,-2 19 0 0,0-1-1512 15</inkml:trace>
  <inkml:trace contextRef="#ctx0" brushRef="#br0" timeOffset="25981.3">29141 11342 2297 0,'0'0'0'0,"0"0"0"0,-5-12 0 0,0 0-1663 15</inkml:trace>
  <inkml:trace contextRef="#ctx0" brushRef="#br0" timeOffset="27097.21">29099 11230 2465 0,'0'0'0'0,"0"0"0"0,7-23 0 0,-7 23 111 0,0 0-111 16,-5-22 112-16,-17-6-112 0,22 28 156 0,0 0-156 15,-26-26 156-15,0 3-156 0,26 23 79 0,0 0-79 16,-25-19 80-16,0 7-80 0,25 12 42 0,0 0-42 16,-23 0 42-16,-1 16-42 0,24-16-225 0,0 0 225 0,-27 21-224 15,-1 6 224-15,28-27-251 0,0 0 251 0,-25 31-250 16,4 11 250-16,21-42-154 0,0 0 154 0,-14 43-153 15,10 11 153-15,4-54-120 0,0 0 120 16,4 45-120-16,1-17 120 0,-5-28-78 0,0 0 78 0,9 15-78 16,3-6 78-16,-12-9-57 0,0 0 57 0,18 3-57 15,3-6 57-15,-21 3-49 0,0 0 49 0,23-19-48 16,2-23 48-16,-25 42-38 0,0 0 38 0,21-52-37 16,-7 2 37-16,-14 50-22 0,0 0 22 0,7-43-21 15,-3 7 21-15,-4 36-6 0,0 0 6 0,0-30-5 0,-2 11 5 16,2 19 0-16,0 0 0 0,0-12 0 0,0 12 0 15,0 0 4-15,0 0-4 0,10 3 4 0,5 18-4 16,-15-21 12-16,0 0-12 0,23 31 13 0,12 13-13 16,-35-44 20-16,0 0-20 0,44 48 20 0,7 4-20 15,-51-52 23-15,0 0-23 0,48 45 23 0,-13-17-23 16,-35-28 21-16,0 0-21 0,25 19 22 0,-8-12-22 16,-17-7 18-16,0 0-18 0,21-7 18 0,9-26-18 15,-30 33 15-15,0 0-15 0,30-45 15 0,-7-14-15 0,-23 59 12 16,0 0-12-16,18-61 13 0,-4 6-13 0,-14 55 11 15,0 0-11-15,7-59 11 0,-5-22-11 0,-2 81 18 16,0 0-18-16,-2-88 18 0,-1-6-18 0,3 94 25 16,0 0-25-16,-2-88 25 0,-2 17-25 0,4 71 28 0,0 0-28 15,-8-61 29-15,-8 4-29 0,16 57 25 0,0 0-25 16,-18-46 26-16,2 14-26 0,16 32 30 0,0 0-30 16,-16-22 30-16,-1 15-30 0,17 7 31 0,0 0-31 15,-22 7 31-15,0 15-31 0,22-22 28 0,0 0-28 0,-20 37 29 16,6 11-29-16,14-48 30 0,0 0-30 0,-5 63 30 15,6 7-30-15,-1-70 25 0,0 0-25 0,16 82 26 16,13 15-26-16,-29-97 22 0,0 0-22 0,37 90 22 16,5-5-22-16,-42-85 18 0,0 0-18 0,46 76 18 15,-2-9-18-15,-44-67 13 0,0 0-13 0,37 52 13 16,-12-21-13-16,-25-31 5 0,0 0-5 0,26 11 6 16,6-18-6-16,-32 7 2 0,0 0-2 0,30-26 2 15,-2-18-2-15,-28 44 1 0,0 0-1 0,23-51 1 16,-5-8-1-16,-18 59 0 0,0 0 0 0,7-76 0 0,-7-30 0 15,0 106 0-15,0 0 0 0,-6-104 0 0,-6 16 0 16,12 88 0-16,0 0 0 0,-14-81 0 0,-2 4 0 16,16 77 0-16,0 0 0 0,-16-71 0 0,2 9 0 15,14 62 0-15,0 0 0 0,-12-45 0 0,1 16 0 16,11 29 1-16,0 0-1 0,-12-14 2 0,-4 17-2 16,16-3 3-16,0 0-3 0,-14 26 4 0,1 28-4 15,13-54 6-15,0 0-6 0,-8 66 6 0,2 8-6 0,6-74 8 16,0 0-8-16,4 80 9 0,14 18-9 0,-18-98 9 15,0 0-9-15,29 102 9 0,9-12-9 0,-38-90 9 16,0 0-9-16,42 87 10 0,-2-9-10 0,-40-78 9 16,0 0-9-16,36 60 9 0,-10-20-9 0,-26-40 1 15,0 0-1-15,23 24 2 0,-3-11-2 0,-20-13 0 0,0 0 0 16,28-4 0-16,16-15 0 0,-44 19-2 0,0 0 2 16,44-29-1-16,-11-8 1 0,-33 37-7 0,0 0 7 0,23-43-6 15,-9-4 6-15,-14 47-14 0,0 0 14 16,11-39-13-16,-2 7 13 0,-9 32-14 0,0 0 14 0,9-12-14 15,3 16 14-15,-12-4-12 0,0 0 12 16,16 17-11-16,0 14 11 0,-16-31-11 0,0 0 11 0,19 33-10 16,-3-5 10-16,-16-28-10 0,0 0 10 0,18 24-9 15,5-5 9-15,-23-19-6 0,0 0 6 0,17 17-6 16,-8-10 6-16,-9-7-5 0,0 0 5 0,11 5-5 16,8-5 5-16,-19 0-4 0,0 0 4 0,25-10-4 15,5-12 4-15,-30 22-3 0,0 0 3 0,28-23-3 16,-7 1 3-16,-21 22-3 0,0 0 3 0,18-23-2 15,-1-3 2-15,-17 26-2 0,0 0 2 0,15-24-1 0,-5 10 1 16,-10 14 0-16,0 0 0 0,9 4 0 0,2 18 0 16,-11-22 1-16,0 0-1 0,10 38 1 0,1 17-1 15,-11-55 8-15,0 0-8 0,9 73 8 0,-2 28-8 16,-7-101 16-16,0 0-16 0,0 102 16 0,-7-16-16 16,7-86 18-16,0 0-18 0,-11 83 19 0,0-7-19 15,11-76 11-15,0 0-11 0,-16 70 11 0,-8-27-11 16,24-43 2-16,0 0-2 0,0 0-1562 0</inkml:trace>
  <inkml:trace contextRef="#ctx0" brushRef="#br0" timeOffset="28281.12">27326 12875 1099 0,'0'0'0'0,"0"0"0"15,35 11 0-15,-35-11 21 0,0 0-21 0,36 14 21 16,17 8-21-16,-53-22 64 0,0 0-64 0,49 35 65 15,-12 13-65-15,-37-48 60 0,0 0-60 0,27 57 61 16,-12 7-61-16,-15-64 29 0,0 0-29 0,11 68 29 0,-7-4-29 16,-4-64 18-16,0 0-18 0,-4 50 19 0,-3-14-19 15,7-36 9-15,0 0-9 0,-11 26 10 0,-3-15-10 16,14-11 6-16,0 0-6 0,-12-7 7 0,-4-16-7 16,16 23 5-16,0 0-5 0,-7-33 5 0,9-6-5 15,-2 39 4-15,0 0-4 0,7-56 4 0,7-18-4 16,-14 74 2-16,0 0-2 0,21-82 2 0,7 5-2 15,-28 77 2-15,0 0-2 0,37-71 2 0,6 14-2 0,-43 57 2 16,0 0-2-16,47-45 2 0,4 8-2 0,-51 37-1 16,0 0 1-16,53-28 0 0,4 6 0 0,-3-1-1101 0</inkml:trace>
  <inkml:trace contextRef="#ctx0" brushRef="#br0" timeOffset="28599.36">28065 13109 875 0,'0'0'0'16,"0"0"0"-16,14 12 0 0,-14-12 7 0,0 0-7 0,16 5 8 15,0-6-8-15,-16 1 18 0,0 0-18 0,18-16 18 16,3-10-18-16,-21 26 27 0,0 0-27 0,18-29 27 16,-10-3-27-16,-8 32 33 0,0 0-33 0,2-27 33 15,-4 1-33-15,2 26 48 0,0 0-48 0,-7-23 49 16,0 3-49-16,7 20 50 0,0 0-50 0,-9-16 50 15,-5 7-50-15,14 9 40 0,0 0-40 0,-16 2 41 16,-1 10-41-16,17-12 43 0,0 0-43 0,-18 26 44 16,-1 17-44-16,19-43 35 0,0 0-35 0,-14 57 35 15,7 8-35-15,7-65 18 0,0 0-18 0,1 64 19 0,12-13-19 16,-13-51 13-16,0 0-13 0,28 42 13 0,20-9-13 16,-48-33 7-16,0 0-7 0,58 22 8 0,16-9-8 15,-74-13 1-15,0 0-1 0,81-6 2 0,2-13-2 16,-83 19 0-16,0 0 0 0,79-40 1 0,-8-13-1 15,-1 1-1113-15</inkml:trace>
  <inkml:trace contextRef="#ctx0" brushRef="#br0" timeOffset="29050.49">29275 12453 1155 0,'0'0'0'0,"-3"-9"0"15,-8-13 0-15,11 22 13 0,0 0-13 0,-19-28 13 16,-6 2-13-16,25 26 47 0,0 0-47 0,-30-19 47 0,-3 7-47 16,33 12 62-16,0 0-62 0,-36 0 62 0,-3 12-62 15,39-12 41-15,0 0-41 0,-37 23 42 0,4 13-42 16,33-36 28-16,0 0-28 0,-30 57 29 0,5 31-29 15,25-88 29-15,0 0-29 0,-21 99 29 0,9 12-29 16,12-111 21-16,0 0-21 0,-6 114 22 0,10 7-22 0,-4-121 15 16,0 0-15-16,11 118 16 0,3-16-16 0,-14-102 7 15,0 0-7-15,14 95 7 0,-4-1-7 0,-10-94 3 16,0 0-3-16,2 81 4 0,-9-26-4 0,0 1-1209 16</inkml:trace>
  <inkml:trace contextRef="#ctx0" brushRef="#br0" timeOffset="29215.45">28732 13201 1043 0,'0'0'0'16,"7"1"0"-16,11 1 0 0,-18-2 6 0,0 0-6 16,26-2 7-16,9-8-7 0,-35 10 8 0,0 0-8 0,46-19 9 15,14-17-9-15,-60 36-1 0,0 0 1 0,73-45 0 16,25-7 0-16,1-2-744 0</inkml:trace>
  <inkml:trace contextRef="#ctx0" brushRef="#br0" timeOffset="29498.69">29535 12413 1535 0,'0'0'0'0,"0"0"0"0,-15 18 0 0,15-18 0 15,0 0 0-15,-12 22 0 0,2 11 0 0,10-33 0 16,0 0 0-16,-9 42 0 0,2 18 0 0,7-60 0 16,0 0 0-16,-6 75 1 0,1 9-1 0,5-84 0 0,0 0 0 15,-3 92 0-15,1 10 0 0,2-102 0 0,0 0 0 16,-2 99 1-16,0-11-1 0,2-88 1 0,0 0-1 15,0 81 1-15,7-15-1 0,0 2-1095 0</inkml:trace>
  <inkml:trace contextRef="#ctx0" brushRef="#br0" timeOffset="29799.6">29734 13088 1401 0,'0'0'0'15,"3"7"0"-15,4 10 0 0,-7-17 12 0,0 0-12 0,8 13 13 16,-1-8-13-16,-7-5 21 0,0 0-21 0,8-5 21 16,8-16-21-16,-16 21 13 0,0 0-13 0,14-28 14 15,-7-5-14-15,-7 33 4 0,0 0-4 0,2-36 5 0,-2 0-5 16,0 36 1-16,0 0-1 0,-3-32 2 0,-6 6-2 16,9 26 4-16,0 0-4 0,-14-19 4 0,-2 9-4 15,16 10 10-15,0 0-10 0,-18 2 11 0,-6 13-11 16,24-15 21-16,0 0-21 0,-29 33 22 0,-1 24-22 15,30-57 28-15,0 0-28 0,-24 70 28 0,13 0-28 16,11-70 28-16,0 0-28 0,-2 63 28 0,9-22-28 16,-7-41 24-16,0 0-24 0,18 31 25 0,12-3-25 0,-30-28 15 15,0 0-15-15,41 17 16 0,15-6-16 0,-56-11 12 16,0 0-12-16,58-7 13 0,-10-21-13 0,-1-1-1287 16</inkml:trace>
  <inkml:trace contextRef="#ctx0" brushRef="#br0" timeOffset="30165.34">30309 12855 1311 0,'0'0'0'0,"0"0"0"15,-16 15 0-15,16-15-4 0,0 0 4 0,-16 17-3 16,2 6 3-16,14-23-32 0,0 0 32 0,-12 35-31 0,1 15 31 16,11-50 0-16,0 0 0 0,-7 57 0 0,5 3 0 15,2-60 5-15,0 0-5 0,4 52 5 0,5-15-5 16,-9-37 20-16,0 0-20 0,19 26 21 0,11-6-21 15,-30-20 39-15,0 0-39 0,42 13 39 0,25-10-39 16,-67-3 40-16,0 0-40 0,71-5 40 0,-6-7-40 16,-65 12 11-16,0 0-11 0,60-37 12 0,-2-23-12 15,-58 60 0-15,0 0 0 0,55-69 1 0,-4 3-1 16,0-2-1046-16</inkml:trace>
  <inkml:trace contextRef="#ctx0" brushRef="#br0" timeOffset="30380.71">30760 12377 1412 0,'0'0'0'16,"0"0"0"-16,0 12 0 0,0-12-2 0,0 0 2 15,-1 17-2-15,-3 15 2 0,4-32-14 0,0 0 14 16,-3 48-13-16,-3 28 13 0,6-76 0 0,0 0 0 16,-7 81 1-16,0-1-1 0,7-80 6 0,0 0-6 0,-5 73 7 15,1-9-7-15,4-64 20 0,0 0-20 0,-1 60 20 16,1-4-20-16,0-56 28 0,0 0-28 15,3 46 28-15,1-13-28 0,-4-33 11 0,0 0-11 0,3 19 11 16,1-8-11-16,-1-1-1075 0</inkml:trace>
  <inkml:trace contextRef="#ctx0" brushRef="#br0" timeOffset="30582.16">30619 12924 1076 0,'0'0'0'0,"0"0"0"0,0-7 0 15,0 7-1-15,0 0 1 0,4-9 0 0,3-1 0 16,-7 10-6-16,0 0 6 0,12-11-6 0,8 3 6 15,-20 8 3-15,0 0-3 0,28-14 3 0,14-10-3 16,-42 24 16-16,0 0-16 0,50-24 17 0,1-2-17 16,-51 26 32-16,0 0-32 0,46-18 32 0,-16 11-32 15,-30 7 44-15,0 0-44 0,33 7 45 0,15 17-45 16,-48-24 41-16,0 0-41 0,47 28 41 0,-13 2-41 0,-34-30 21 16,0 0-21-16,23 34 22 0,-2 8-22 0,-21-42 13 15,0 0-13-15,18 34 13 0,-8-16-13 0,1-1-995 16</inkml:trace>
  <inkml:trace contextRef="#ctx0" brushRef="#br0" timeOffset="30733.58">31090 12462 1244 0,'0'0'0'15,"0"0"0"-15,0 0 0 0,0 0 2 0,0 0-2 0,11-5 3 16,-11 5-3-16,0 0 0 0,0 0 0 15,10-2 0-15,-1-3 0 0,0-4-877 0</inkml:trace>
  <inkml:trace contextRef="#ctx0" brushRef="#br0" timeOffset="31281.24">31267 12785 1390 0,'0'0'0'0,"0"9"0"0,0 15 0 0,0-24-32 16,0 0 32-16,3 30-32 0,6 6 32 16,-9-36-14-16,0 0 14 0,14 38-13 0,6-2 13 0,-20-36-9 15,0 0 9-15,21 32-8 0,-4-6 8 0,-17-26-3 16,0 0 3-16,14 19-3 0,-5-9 3 0,-9-10 0 0,0 0 0 15,11 3 0-15,7-6 0 0,-18 3 2 0,0 0-2 16,24-12 2-16,10-14-2 0,-34 26 9 0,0 0-9 16,31-31 10-16,-8-4-10 0,-23 35 19 0,0 0-19 15,22-31 20-15,-3 7-20 0,-19 24 25 0,0 0-25 16,16-21 25-16,-2 5-25 0,-14 16 26 0,0 0-26 16,14-10 26-16,0 7-26 0,-14 3 23 0,0 0-23 15,23-4 24-15,19-3-24 0,-42 7 16 0,0 0-16 16,45-8 17-16,-8-1-17 0,-37 9 18 0,0 0-18 0,37-11 18 15,5-4-18-15,-42 15 19 0,0 0-19 0,39-19 19 16,-16-2-19-16,-23 21 18 0,0 0-18 0,16-21 19 16,-6 4-19-16,-10 17 16 0,0 0-16 0,5-12 16 15,-3 5-16-15,-2 7 10 0,0 0-10 0,0 0 10 16,-17 21-10-16,17-21 6 0,0 0-6 0,-22 26 7 16,-6 10-7-16,28-36 5 0,0 0-5 0,-30 40 5 0,2-2-5 15,28-38 1-15,0 0-1 0,-14 38 2 0,17-5-2 16,-3-33 0-16,0 0 0 0,15 28 0 0,6-8 0 15,-21-20 0-15,0 0 0 0,30 16 0 0,10-9 0 16,-40-7-6-16,0 0 6 0,46-11-6 0,-4-21 6 16,-42 32-18-16,0 0 18 0,39-49-18 0,-2-13 18 15,0 1-1186-15</inkml:trace>
  <inkml:trace contextRef="#ctx0" brushRef="#br0" timeOffset="31464.6">32119 12335 1300 0,'0'0'0'15,"12"7"0"-15,14 11 0 0,-26-18 2 0,0 0-2 16,46 29 3-16,20 13-3 0,-66-42 2 0,0 0-2 16,65 58 2-16,-5 26-2 0,-60-84 49 0,0 0-49 15,46 90 49-15,-11 1-49 0,-35-91 128 0,0 0-128 16,14 97 129-16,-25 10-129 0,11-107 85 0,0 0-85 16,-40 106 85-16,-32-2-85 0,72-104 65 0,0 0-65 15,-94 102 65-15,-13 3-65 0,1 3-1413 0</inkml:trace>
  <inkml:trace contextRef="#ctx0" brushRef="#br0" timeOffset="65591.53">13998 6981 1188 0,'0'0'0'0,"0"0"0"15,0 0 0-15,0 0 16 0,0 0-16 0,16 24 16 16,-16-24-16-16,0 0 64 0,0 0-64 0,-2 12 64 16,2 1-64-16,0-13 73 0,0 0-73 0,0 12 74 15,0 0-74-15,0-12 49 0,0 0-49 0,0 7 49 16,0-7-49-16,0 0 35 0,0 0-35 0,0 0 35 16,0 0-35-16,0 0 30 0,0 0-30 0,0 0 30 0,0 0-30 15,0 0 27-15,0 0-27 0,6-7 28 0,-6 7-28 16,0 0 28-16,0 0-28 0,7-12 29 0,-6 3-29 15,-1 9 29-15,0 0-29 0,0 0 29 0,6-7-29 16,-6 7 30-16,0 0-30 0,0 0 31 0,0 0-31 16,0 0 31-16,0 0-31 0,0 0 31 0,-7 7-31 15,7-7 29-15,0 0-29 0,-4 9 29 0,4-1-29 16,0-8 27-16,0 0-27 0,0 7 28 0,0-7-28 0,0 0 23 16,0 0-23-16,5 5 24 0,-5-5-24 0,0 0 18 15,0 0-18-15,13 0 19 0,-6-1-19 0,-7 1 17 16,0 0-17-16,0 0 18 0,7-7-18 0,-7 7 14 15,0 0-14-15,0 0 15 0,0 0-15 0,0 0 13 0,0 0-13 16,0 0 13-16,0-7-13 0,0 7 17 0,0 0-17 16,0 0 17-16,-18 7-17 0,18-7 19 0,0 0-19 15,-14 5 19-15,2 2-19 0,12-7 18 0,0 0-18 16,0 0 19-16,-9 3-19 0,9-3 18 0,0 0-18 16,0 0 19-16,0 0-19 0,0 0 15 0,0 0-15 0,9-10 16 15,8-13-16-15,-17 23 11 0,0 0-11 0,0 0-1809 16</inkml:trace>
  <inkml:trace contextRef="#ctx1" brushRef="#br0">16472 10633 0</inkml:trace>
  <inkml:trace contextRef="#ctx0" brushRef="#br0" timeOffset="67999.38">13118 7069 863 0,'0'0'0'0,"0"0"0"0,0 0 0 15,0 0 32-15,0 0-32 0,0 0 33 0,23-3-33 16,-23 3 102-16,0 0-102 0,11-5 103 0,1 3-103 15,-12 2 85-15,0 0-85 0,12 0 85 0,4 3-85 0,-16-3 54 16,0 0-54-16,16 4 54 0,-2-8-54 0,-14 4 34 16,0 0-34-16,9-1 34 0,0 2-34 0,-9-1 26 0,0 0-26 15,10 4 27-15,6-4-27 0,-16 0 22 0,0 0-22 16,20 0 22-16,3-7-22 0,-23 7 17 0,0 0-17 16,21-5 17-16,-2-2-17 0,-19 7 12 0,0 0-12 15,12-2 13-15,6-1-13 0,-18 3 9 0,0 0-9 16,20-4 10-16,-6 4-10 0,-14 0 8 0,0 0-8 15,14 4 9-15,-2-4-9 0,-12 0 9 0,0 0-9 0,9 3 10 16,5 2-10-16,-14-5 11 0,0 0-11 0,11 9 11 16,-3-2-11-16,-8-7 10 0,0 0-10 0,0 0 11 15,9 0-11-15,-9 0 10 0,0 0-10 0,0 0 11 16,16 0-11-16,-16 0 8 0,0 0-8 0,16 0 8 16,5 0-8-16,-21 0 6 0,0 0-6 0,27 0 7 15,4-5-7-15,-31 5 5 0,0 0-5 0,25-4 6 16,0-4-6-16,-25 8 4 0,0 0-4 0,23-7 5 15,-6-5-5-15,-17 12 3 0,0 0-3 0,16-13 4 16,-3 5-4-16,-1-3-1298 0</inkml:trace>
  <inkml:trace contextRef="#ctx0" brushRef="#br0" timeOffset="68368.67">13653 6912 1435 0,'0'0'0'16,"0"0"0"-16,0 0 0 0,0 0 2 0,0 0-2 15,7 5 2-15,-7-5-2 0,0 0 7 0,0 0-7 16,7-5 7-16,3 1-7 0,-10 4 42 0,0 0-42 0,16-5 43 16,5 10-43-16,-21-5 44 0,0 0-44 0,25 13 45 15,0 6-45-15,-25-19 48 0,0 0-48 0,16 20 48 16,-6-2-48-16,-10-18 40 0,0 0-40 0,0 20 41 16,-9 15-41-16,9-35 34 0,0 0-34 0,-16 33 34 15,-3 0-34-15,19-33 22 0,0 0-22 0,-18 31 23 16,6-7-23-16,12-24 15 0,0 0-15 0,-5 16 15 15,3-8-15-15,0 1-1401 0</inkml:trace>
  <inkml:trace contextRef="#ctx0" brushRef="#br0" timeOffset="71988.07">14901 6972 2219 0,'0'0'0'0,"0"0"0"0,-7 21 0 0,2-4-1605 0</inkml:trace>
  <inkml:trace contextRef="#ctx0" brushRef="#br0" timeOffset="72016.75">14829 6972 2398 0,'0'0'0'16,"0"0"0"-16,0 0 0 0,0 0-1739 0</inkml:trace>
  <inkml:trace contextRef="#ctx0" brushRef="#br0" timeOffset="72064.7">14806 6953 2454 0,'0'0'0'16,"0"0"0"-16,0 0 0 0,0 0-1781 0</inkml:trace>
  <inkml:trace contextRef="#ctx0" brushRef="#br0" timeOffset="72086.35">14794 6948 2454 0,'0'0'0'0,"0"0"0"15,0 0 0-15,0 0-1781 0</inkml:trace>
  <inkml:trace contextRef="#ctx0" brushRef="#br0" timeOffset="72119.73">14764 6948 2409 0,'0'0'0'0,"0"0"0"15,0 0 0-15,0 0-1747 0</inkml:trace>
  <inkml:trace contextRef="#ctx0" brushRef="#br0" timeOffset="72145.69">14730 6972 2454 0,'0'0'0'0,"0"0"0"16,4 14 0-16,1 0-1781 0</inkml:trace>
  <inkml:trace contextRef="#ctx0" brushRef="#br0" timeOffset="72198.25">14730 6986 2487 0,'0'0'0'0,"0"0"0"15,0 0 0-15,0 0-1806 0</inkml:trace>
  <inkml:trace contextRef="#ctx0" brushRef="#br0" timeOffset="72231.8">14700 7021 2443 0,'0'0'0'0,"0"0"0"0,0 0 0 15,0 0-1773-15</inkml:trace>
  <inkml:trace contextRef="#ctx0" brushRef="#br0" timeOffset="72267.48">14686 7035 1435 0,'0'0'0'0,"0"0"0"0,0 0 0 16,0 0-1017-16</inkml:trace>
  <inkml:trace contextRef="#ctx0" brushRef="#br0" timeOffset="72298.2">14686 7009 1300 0,'0'0'0'0,"0"0"0"0,0 0 0 16,0 0-915-16</inkml:trace>
  <inkml:trace contextRef="#ctx0" brushRef="#br0" timeOffset="72617.56">14700 6960 1334 0,'0'0'0'0,"0"0"0"0,0 0 0 15,0 0 12-15,0 0-12 0,9 0 12 0,-9 0-12 0,0 0 43 16,0 0-43-16,14 0 44 0,7 0-44 0,-21 0 50 15,0 0-50-15,27 0 51 0,-4 0-51 0,-23 0 26 0,0 0-26 16,28 0 27-16,5 0-27 0,-33 0 21 0,0 0-21 16,32 0 22-16,-9 0-22 0,-23 0 15 15,0 0-15-15,23 0 15 0,4 2-15 0,-27-2 12 0,0 0-12 16,31-2 13-16,1-20-13 0,-32 22 9 0,0 0-9 16,30-24 10-16,-5 1-10 0,-25 23 10 0,0 0-10 0,23-19 10 15,-6 7-10-15,-17 12 10 0,0 0-10 0,16-12 10 16,0 5-10-16,-16 7 9 0,0 0-9 0,9-2 10 15,-9 2-10-15,0 0 9 0,0 0-9 0,9-8 9 16,-9 8-9-16,0 0 8 0,0 0-8 0,10-7 9 16,3 3-9-16,-13 4 7 0,0 0-7 0,14-3 7 15,-4 1-7-15,-10 2 7 0,0 0-7 0,21 0 7 16,2 2-7-16,-23-2 5 0,0 0-5 0,27 1 5 16,-8-1-5-16,-19 0 4 0,0 0-4 0,21 0 4 15,-1 0-4-15,-20 0 1 0,0 0-1 0,25 0 2 0,3-3-2 16,-28 3 0-16,0 0 0 0,26-4 1 15,-8-2-1-15,-18 6-3 0,0 0 3 0,19-6-3 0,1-6 3 16,3 4-1331-16</inkml:trace>
  <inkml:trace contextRef="#ctx0" brushRef="#br0" timeOffset="72976.22">15228 6751 2252 0,'0'0'0'16,"0"0"0"-16,8-5 0 0,-8 5-77 0,0 0 77 16,9-4-77-16,4-4 77 0,-13 8-105 0,0 0 105 15,14-4-105-15,-4 1 105 0,-10 3-50 0,0 0 50 0,16-4-49 16,12 4 49-16,-28 0-32 0,0 0 32 0,27 4-32 15,-9-4 32-15,-18 0-7 0,0 0 7 0,14 5-6 16,0 5 6-16,-14-10 0 0,0 0 0 0,10 12 0 16,1 0 0-16,-11-12 3 0,0 0-3 0,5 16 4 15,-3 1-4-15,-2-17 9 0,0 0-9 0,-2 28 9 16,-5 8-9-16,7-36 18 0,0 0-18 0,-16 42 19 16,-8-2-19-16,24-40 22 0,0 0-22 0,-29 27 22 15,-6-2-22-15,35-25 23 0,0 0-23 0,-26 13 24 0,15-2-24 16,11-11 7-16,0 0-7 0,0 0-1344 0</inkml:trace>
  <inkml:trace contextRef="#ctx0" brushRef="#br0" timeOffset="76205.42">14794 7353 2454 0,'0'0'0'0</inkml:trace>
  <inkml:trace contextRef="#ctx0" brushRef="#br0" timeOffset="76317.75">14686 7499 3019 0,'0'0'0'0,"0"0"0"0,0 0 0 0,0 0-2205 0</inkml:trace>
  <inkml:trace contextRef="#ctx0" brushRef="#br0" timeOffset="76341.42">14707 7471 2532 0,'0'0'0'0,"0"0"0"16,0 0 0-16,0 0-1839 0</inkml:trace>
  <inkml:trace contextRef="#ctx0" brushRef="#br0" timeOffset="76383.05">14744 7450 2476 0,'0'0'0'0,"0"0"0"16,0 0 0-16,0 0-1797 0</inkml:trace>
  <inkml:trace contextRef="#ctx0" brushRef="#br0" timeOffset="76406.73">14764 7478 2588 0,'0'0'0'0,"0"0"0"15,0 0 0-15,0 0-1881 0</inkml:trace>
  <inkml:trace contextRef="#ctx0" brushRef="#br0" timeOffset="76436.36">14780 7499 2599 0,'0'0'0'0,"0"0"0"0,0 0 0 16,0 0-1890-16</inkml:trace>
  <inkml:trace contextRef="#ctx0" brushRef="#br0" timeOffset="76832.87">14806 7505 1401 0,'0'0'0'0,"0"0"0"0,0 0 0 16,0 0 56-16,0 0-56 0,0 0 56 0,0 0-56 15,0 0 124-15,0 0-124 0,0 0 125 0,0 0-125 16,0 0 0-16,0 0 0 0,0 0 0 0,23-8 0 16,-23 8-10-16,0 0 10 0,11-14-9 0,4-7 9 15,-15 21-14-15,0 0 14 0,16-17-14 0,-2 1 14 16,-14 16-7-16,0 0 7 0,13-17-7 0,1 3 7 0,-14 14-2 16,0 0 2-16,16-12-1 0,3 3 1 0,-19 9 0 0,0 0 0 15,13-5 0-15,1 2 0 0,-14 3 1 16,0 0-1-16,10 0 1 0,3 0-1 0,-13 0 2 0,0 0-2 15,14 5 3-15,5 5-3 0,-19-10 7 0,0 0-7 16,21 12 8-16,-3-3-8 0,-18-9 7 0,0 0-7 16,18 4 8-16,4-3-8 0,-22-1 8 0,0 0-8 15,25 0 8-15,5-1-8 0,-30 1 8 0,0 0-8 16,28-9 8-16,4-5-8 0,-32 14 8 0,0 0-8 0,32-14 8 16,-6 2-8-16,-26 12 5 0,0 0-5 0,23-12 6 15,-2-7-6-15,-21 19 4 0,0 0-4 0,18-16 5 16,-4 11-5-16,-14 5 3 0,0 0-3 0,11 4 4 15,5 8-4-15,-16-12 4 0,0 0-4 0,14 15 4 16,-5 6-4-16,-9-21 4 0,0 0-4 0,8 17 5 16,-4-1-5-16,-4-16 5 0,0 0-5 0,11 9 5 15,-1-2-5-15,-10-7 2 0,0 0-2 0,16 3 3 16,0-5-3-16,-16 2 1 0,0 0-1 0,17-8 2 16,8-10-2-16,-25 18 0 0,0 0 0 0,28-22 0 0,-1-8 0 15,-2 1-1324-15</inkml:trace>
  <inkml:trace contextRef="#ctx0" brushRef="#br0" timeOffset="76860.6">15602 7277 1244 0,'0'0'0'0,"0"0"0"0,0 0 0 15,0 0-873-15</inkml:trace>
  <inkml:trace contextRef="#ctx0" brushRef="#br0" timeOffset="76891.37">15575 7263 1524 0,'0'0'0'0,"0"0"0"0,-9 0 0 16,4-3-1083-16</inkml:trace>
  <inkml:trace contextRef="#ctx0" brushRef="#br0" timeOffset="77033.72">15512 7229 1771 0,'0'0'0'0,"0"0"0"0,0 0 0 16,0 0 85-16,0 0-85 0,0 0 85 0,0 0-85 0,0 0 151 16,0 0-151-16,0 0 152 0,8-9-152 0,-8 9 12 15,0 0-12-15,15 3 13 0,11 1-13 0,-26-4-3 0,0 0 3 16,25 8-2-16,-6 8 2 0,-19-16-26 0,0 0 26 15,11 26-26-15,-10 17 26 0,-1-43-41 0,0 0 41 16,-12 52-40-16,-14 0 40 0,26-52-37 0,0 0 37 16,-36 50-37-16,-2-5 37 0,38-45-29 0,0 0 29 15,-30 38-29-15,12-8 29 0,-3-1-1440 0</inkml:trace>
  <inkml:trace contextRef="#ctx1" brushRef="#br0" timeOffset="11316.23">17159 10826 0,'0'0'15</inkml:trace>
  <inkml:trace contextRef="#ctx1" brushRef="#br0" timeOffset="23508.89">17996 10245 0,'10'0'16,"-1"0"0,10 9-16,-10-9 15,20 9 1,-11 1-16,1-10 15,0 0 1,-10 0-16,1 0 16</inkml:trace>
  <inkml:trace contextRef="#ctx0" brushRef="#br0" timeOffset="91101.66">16138 6872 1087 0,'0'0'0'0,"0"0"0"15,0 0 0-15,0 0 20 0,0 0-20 0,14-19 21 16,4-7-21-16,-18 26 49 0,0 0-49 0,15-24 49 16,-2 8-49-16,-13 16 63 0,0 0-63 0,3-12 63 15,-3 12-63-15,0 0 42 0,0 0-42 0,2-12 42 16,-4 3-42-16,2 9 28 0,0 0-28 0,-3-12 28 15,-6 5-28-15,9 7 21 0,0 0-21 0,-18 0 22 16,-5 7-22-16,23-7 16 0,0 0-16 0,-21 12 17 0,4 0-17 16,17-12 12-16,0 0-12 0,-15 16 12 0,5 1-12 15,10-17 7-15,0 0-7 0,-9 12 8 0,4-6-8 16,5-6 5-16,0 0-5 0,0 0 6 0,0 0-6 16,0 0 4-16,0 0-4 0,0 0 5 0,16-2-5 15,-16 2 3-15,0 0-3 0,24-16 4 0,13-8-4 16,-37 24 3-16,0 0-3 0,41-28 3 0,0 2-3 15,-1 2-1170-15</inkml:trace>
  <inkml:trace contextRef="#ctx0" brushRef="#br0" timeOffset="91894.6">16230 7595 987 0,'0'0'0'16,"0"0"0"-16,0 0 0 0,0 0 42 0,0 0-42 15,17-17 43-15,-17 17-43 0,0 0 27 0,0 0-27 16,0 0 28-16,9-12-28 0,-9 12 38 0,0 0-38 16,5-10 39-16,-1-1-39 0,-4 11 32 0,0 0-32 15,5-7 33-15,-5 7-33 0,0 0 32 0,0 0-32 0,0-8 33 16,0 8-33-16,0 0 33 0,0 0-33 0,0 0 34 16,0 0-34-16,0 0 30 0,0 0-30 0,-9-4 31 15,4 11-31-15,5-7 25 0,0 0-25 0,-9 9 26 16,4-1-26-16,5-8 18 0,0 0-18 0,-4 7 18 15,4 2-18-15,0-9 12 0,0 0-12 0,2 9 13 16,-2-9-13-16,0 0 9 0,0 0-9 0,0 0 10 16,9-4-10-16,-9 4 7 0,0 0-7 0,0 0 7 0,12-5-7 15,-12 5 11-15,0 0-11 0,0 0 11 0,9-12-11 16,-9 12 14-16,0 0-14 0,0-12 14 0,0 3-14 16,0 9 19-16,0 0-19 0,0 0 20 0,0-7-20 15,0 7 22-15,0 0-22 0,0 0 22 0,-14-3-22 16,14 3 23-16,0 0-23 0,-9 3 24 0,-7 1-24 15,16-4 23-15,0 0-23 0,-10 3 24 0,-1 2-24 0,11-5 19 16,0 0-19-16,0 0 20 0,0 9-20 0,0-9 18 16,0 0-18-16,14-9 18 0,20-20-18 0,-2 1-1372 15</inkml:trace>
  <inkml:trace contextRef="#ctx0" brushRef="#br0" timeOffset="95518.39">16780 6884 1289 0,'0'0'0'0,"0"0"0"15,0 0 0-15,0 0 9 0,0 0-9 0,0 0 9 0,0 0-9 16,0 0 43-16,0 0-43 0,0 0 44 0,0 0-44 15,0 0 50-15,0 0-50 0,0 0 50 0,16-24-50 16,-16 24 32-16,0 0-32 0,16-12 32 0,1 3-32 16,-17 9 16-16,0 0-16 0,23-8 17 0,0 4-17 15,-23 4 15-15,0 0-15 0,28 0 16 0,9 2-16 16,-37-2 18-16,0 0-18 0,39 3 19 0,-11 1-19 16,-28-4 20-16,0 0-20 0,27 3 20 0,-1-6-20 15,-26 3 19-15,0 0-19 0,25-5 20 0,9-8-20 0,-34 13 16 16,0 0-16-16,33-15 17 0,-3 3-17 0,-30 12 16 15,0 0-16-15,26-16 17 0,8-5-17 0,-34 21 14 0,0 0-14 16,35-15 14-16,-1 6-14 0,-34 9 16 0,0 0-16 16,33-3 16-16,3-1-16 0,-36 4 18 0,0 0-18 15,31 0 18-15,-9 4-18 0,-22-4 18 0,0 0-18 16,19 3 18-16,0 1-18 0,-19-4 15 0,0 0-15 16,20 1 16-16,-3-4-16 0,-17 3 13 0,0 0-13 15,16-2 14-15,4 2-14 0,-20 0 12 0,0 0-12 0,23 0 12 16,0 0-12-16,-23 0 16 0,0 0-16 0,21-7 17 15,-4-1-17-15,-17 8 13 0,0 0-13 0,20-6 13 16,-3 3-13-16,-17 3 10 0,0 0-10 0,22 3 10 16,9 8-10-16,1 1-1513 0</inkml:trace>
  <inkml:trace contextRef="#ctx0" brushRef="#br0" timeOffset="96000.17">17662 6552 1233 0,'0'0'0'0,"0"0"0"16,0 0 0-16,0 0 59 0,0 0-59 0,0 0 59 16,0 0-59-16,0 0 89 0,0 0-89 0,0 0 89 15,21 10-89-15,-21-10 67 0,0 0-67 0,9 7 67 16,1 5-67-16,-10-12 33 0,0 0-33 0,7 19 34 16,-5 11-34-16,-2-30 22 0,0 0-22 0,4 27 22 15,-4-2-22-15,0-25 16 0,0 0-16 0,0 20 17 16,3-1-17-16,-3-19 12 0,0 0-12 0,11 21 12 0,10-5-12 15,-21-16 9-15,0 0-9 0,28 10 9 0,4-8-9 16,0 0-1327-16</inkml:trace>
  <inkml:trace contextRef="#ctx0" brushRef="#br0" timeOffset="96600.04">16826 7190 1177 0,'0'0'0'0,"0"0"0"16,0 0 0-16,0 0-16 0,0 0 16 0,-20-15-15 15,20 15 15-15,0 0-63 0,0 0 63 0,0 0-63 16,0 0 63-16,0 0 0 0,0 0 0 0,7-4 0 15,16-1 0-15,-23 5 13 0,0 0-13 0,43-8 14 0,20 4-14 16,-63 4 39-16,0 0-39 0,78-9 40 0,-1-3-40 16,-77 12 51-16,0 0-51 0,89-13 51 0,13-5-51 15,-102 18 44-15,0 0-44 0,104-21 45 0,2-6-45 16,-106 27 42-16,0 0-42 0,97-30 42 0,-13-1-42 16,-84 31 37-16,0 0-37 0,76-31 37 0,-12 10-37 15,-64 21 32-15,0 0-32 0,42-15 32 0,-19 6-32 16,-23 9 29-16,0 0-29 0,9-5 29 0,-9 5-29 15,0 0 24-15,0 0-24 0,-11-7 24 0,-12 10-24 0,23-3 13 16,0 0-13-16,-15 4 14 0,15-4-14 0,0 0 16 16,0 0-16-16,0 0 17 0,15 9-17 0,-15-9 18 15,0 0-18-15,25 12 18 0,5 8-18 0,-30-20 20 0,0 0-20 16,27 25 20-16,-17 6-20 0,-10-31 17 0,0 0-17 16,0 33 17-16,-14-6-17 0,14-27 13 0,0 0-13 15,-28 21 13-15,-20-2-13 0,48-19 7 0,0 0-7 0,-46 21 7 16,6 5-7-16,-1 0-1332 0</inkml:trace>
  <inkml:trace contextRef="#ctx0" brushRef="#br0" timeOffset="97184.66">16884 7590 875 0,'0'0'0'0,"0"0"0"0,-7 5 0 0,7-5 0 0,0 0 0 16,0 0 0-16,0 0 0 0,0 0 5 0,0 0-5 16,25 4 6-16,17-4-6 0,-42 0 1 0,0 0-1 15,56-4 1-15,8-4-1 0,-64 8 0 0,0 0 0 16,69-16 0-16,3-1 0 0,-72 17 1 0,0 0-1 0,78-21 1 15,10-7-1-15,-88 28 29 0,0 0-29 0,86-32 29 16,-8 0-29-16,-78 32 75 0,0 0-75 0,67-36 76 16,-16 3-76-16,-51 33 81 0,0 0-81 0,39-28 82 15,-16 8-82-15,-23 20 71 0,0 0-71 0,14-12 72 16,-5 3-72-16,-9 9 55 0,0 0-55 16,8-3 56-16,-8 3-56 0,0 0 38 0,0 0-38 0,16-4 38 15,6-3-38-15,-22 7 29 0,0 0-29 0,30-2 29 16,10 4-29-16,-40-2 24 0,0 0-24 0,41 11 24 15,-3 9-24-15,-38-20 18 0,0 0-18 0,32 19 19 0,-12 2-19 16,-20-21 10-16,0 0-10 0,12 12 10 16,-3 0-10-16,-9-12 6 0,0 0-6 0,7 5 6 0,-7-5-6 15,0 0 3-15,0 0-3 0,0 0 3 0,12-17-3 16,-12 17 2-16,0 0-2 0,20-21 3 0,6-5-3 16,2 1-1274-16</inkml:trace>
  <inkml:trace contextRef="#ctx0" brushRef="#br0" timeOffset="97733.54">17150 7995 1423 0,'0'0'0'0,"0"0"0"16,6 7 0-16,-6-7-3 0,0 0 3 0,8 4-2 15,1-4 2-15,-9 0-3 0,0 0 3 0,18 0-2 16,14-2 2-16,-32 2 2 0,0 0-2 0,42-9 3 0,13-8-3 16,-55 17 13-16,0 0-13 0,60-23 13 0,12-3-13 15,-72 26 25-15,0 0-25 0,72-31 25 0,-3-5-25 16,-69 36 35-16,0 0-35 0,65-40 35 0,15-1-35 16,-80 41 36-16,0 0-36 0,72-40 36 0,-10 12-36 15,-62 28 29-15,0 0-29 0,46-21 29 0,-20 13-29 16,-26 8 24-16,0 0-24 0,16-9 25 0,-7 9-25 15,-9 0 21-15,0 0-21 0,7-3 21 0,2-6-21 16,-9 9 21-16,0 0-21 0,14-4 22 0,5-2-22 0,-19 6 17 16,0 0-17-16,27-2 18 0,1 4-18 0,-28-2 13 15,0 0-13-15,25 6 13 0,-11-2-13 0,-14-4 10 16,0 0-10-16,5 12 10 0,-17 9-10 0,12-21 7 0,0 0-7 16,-20 27 8-16,-8-1-8 0,28-26 4 15,0 0-4-15,-34 26 5 0,-4-3-5 0,38-23 4 0,0 0-4 16,-30 19 5-16,10-12-5 0,3 2-1397 0</inkml:trace>
  <inkml:trace contextRef="#ctx0" brushRef="#br0" timeOffset="110934.57">18635 6739 1099 0,'0'0'0'15,"0"0"0"-15,0 0 0 0,0 0 2 0,0 0-2 16,0 0 3-16,0 0-3 0,0 0 25 0,0 0-25 16,0 0 25-16,0 0-25 0,0 0 45 0,0 0-45 15,0 0 46-15,0 0-46 0,0 0 35 0,0 0-35 16,0 0 36-16,0 0-36 0,0 0 21 0,0 0-21 0,18-12 22 16,-18 12-22-16,0 0 23 0,0 0-23 15,7-9 24-15,-7 9-24 0,0 0 23 0,0 0-23 0,-10-9 23 16,-13 15-23-16,23-6 21 0,0 0-21 0,-32 3 21 15,7 6-21-15,25-9 29 0,0 0-29 0,-19 12 29 16,5 3-29-16,14-15 31 0,0 0-31 0,-9 9 31 16,9-9-31-16,0 0 29 0,0 0-29 0,-7 5 29 15,7-5-29-15,0 0 25 0,0 0-25 0,17 2 25 16,22-6-25-16,-39 4 17 0,0 0-17 0,44-12 18 16,9 0-18-16,4-3-1258 0</inkml:trace>
  <inkml:trace contextRef="#ctx0" brushRef="#br0" timeOffset="111503.31">18732 7235 1289 0,'0'0'0'0,"0"0"0"0,0 0 0 15,0 0 0-15,0 0 0 0,0 0 1 0,0 0-1 16,0 0 2-16,0 0-2 0,0 0 2 0,13-8-2 16,-13 8 1-16,0 0-1 0,10-16 2 0,1 1-2 15,-11 15 4-15,0 0-4 0,9-18 4 0,-6 6-4 0,-3 12 12 16,0 0-12-16,-1-12 12 0,-3-3-12 0,4 15 24 16,0 0-24-16,-2-13 24 0,-1 7-24 0,3 6 35 15,0 0-35-15,0 0 36 0,0 0-36 0,0 0 39 16,0 0-39-16,0 0 40 0,0 0-40 0,0 0 31 0,0 0-31 15,-6 1 32-15,6-1-32 0,0 0 23 0,0 0-23 16,-7 18 24-16,6 2-24 0,1 1-1168 0</inkml:trace>
  <inkml:trace contextRef="#ctx0" brushRef="#br0" timeOffset="112055.61">18796 7644 942 0,'0'0'0'15,"0"0"0"-15,0 0 0 0,0 0 39 0,0 0-39 16,7 0 40-16,-7 0-40 0,0 0 60 0,0 0-60 16,16 0 60-16,0-2-60 0,-16 2 49 0,0 0-49 15,14-3 49-15,-2-6-49 0,-12 9 57 0,0 0-57 16,9-3 57-16,-9 3-57 0,0 0 61 0,0 0-61 0,7-9 61 15,-9 2-61-15,2 7 59 0,0 0-59 0,-8-9 60 16,-10-3-60-16,18 12 48 0,0 0-48 0,-19-10 48 16,4 8-48-16,15 2 38 0,0 0-38 0,-8 2 38 15,8-2-38-15,0 0 22 0,0 0-22 0,-9 12 22 16,9 7-22-16,0-19 7 0,0 0-7 0,7 19 7 16,7 4-7-16,2-1-1308 0</inkml:trace>
  <inkml:trace contextRef="#ctx0" brushRef="#br0" timeOffset="112567.4">18949 8052 606 0,'0'0'0'0,"0"0"0"16,8 7 0-16,-8-7 41 0,0 0-41 16,0 0 42-16,0 0-42 0,0 0 78 0,0 0-78 0,8 5 79 15,-8-5-79-15,0 0 62 0,0 0-62 0,6-3 62 0,2-7-62 16,-8 10 73-16,0 0-73 0,6-13 74 0,-1 0-74 15,-5 13 69-15,0 0-69 0,2-13 70 0,-4 5-70 16,2 8 63-16,0 0-63 0,-2-5 63 0,2 5-63 16,0 0 60-16,0 0-60 0,-12-6 61 0,-6 12-61 15,18-6 54-15,0 0-54 0,-19 3 54 0,5 6-54 16,14-9 44-16,0 0-44 0,-7 5 44 0,7-5-44 16,0 0 33-16,0 0-33 0,0 7 33 0,10-11-33 0,1 1-1264 15</inkml:trace>
  <inkml:trace contextRef="#ctx0" brushRef="#br0" timeOffset="114742.63">20126 6921 2431 0,'0'0'0'0</inkml:trace>
  <inkml:trace contextRef="#ctx0" brushRef="#br0" timeOffset="114908.29">19844 6986 2431 0,'0'0'0'0,"0"0"0"0,-13 31 0 0,13-31 93 16,0 0-93-16,-10 21 93 0,-1-5-93 0,11-16 206 15,0 0-206-15,-10 8 207 0,-3-1-207 0,1-3-2213 0</inkml:trace>
  <inkml:trace contextRef="#ctx0" brushRef="#br0" timeOffset="115463.32">19752 7049 1703 0,'0'0'0'16,"0"0"0"-16,0 0 0 0,0 0 18 0,0 0-18 15,0 0 18-15,0 0-18 0,0 0 132 0,0 0-132 16,12-7 133-16,-1-5-133 0,-11 12 28 0,0 0-28 15,14-18 29-15,0-1-29 0,-14 19 13 0,0 0-13 0,13-17 14 16,-5 7-14-16,-8 10 11 0,0 0-11 0,9-6 11 16,0 6-11-16,-9 0 10 0,0 0-10 0,14 0 11 15,9 9-11-15,-23-9 10 0,0 0-10 0,30 9 10 16,4-2-10-16,-34-7 10 0,0 0-10 0,38 1 10 16,6-2-10-16,-44 1 9 0,0 0-9 0,46-9 10 15,-9-3-10-15,-37 12 7 0,0 0-7 0,36-16 8 16,-1-5-8-16,-35 21 7 0,0 0-7 0,33-22 8 15,-6 5-8-15,-27 17 6 0,0 0-6 0,17-16 6 16,3 4-6-16,-20 12 5 0,0 0-5 0,18-9 5 0,1-3-5 16,-19 12 5-16,0 0-5 0,23-8 6 0,2 1-6 15,-25 7 4-15,0 0-4 0,24-9 5 0,1 2-5 16,-25 7 5-16,0 0-5 0,26-5 5 0,4-6-5 16,-30 11 6-16,0 0-6 0,30-8 7 0,-7 3-7 15,-23 5 7-15,0 0-7 0,20-4 7 0,-10 1-7 16,-10 3 4-16,0 0-4 0,0 0 4 0,0 0-4 15,0 0 1-15,0 0-1 0,7-2 2 0,-7 2-2 16,0 0 0-16,0 0 0 0,0 0 1 0,-8-7-1 0,8 7-1 16,0 0 1-16,-11-5 0 0,-3-2 0 0,14 7-9 15,0 0 9-15,-11-9-8 0,6 1 8 0,5 8-34 16,0 0 34-16,-2-11-34 0,4-4 34 0,-2 15-57 0,0 0 57 16,7-18-56-16,9-1 56 0,-16 19-57 0,0 0 57 15,21-10-56-15,0 6 56 0,-21 4-51 0,0 0 51 16,28 0-50-16,1 6 50 0,-29-6-28 0,0 0 28 15,30 8-27-15,-13 3 27 0,-17-11-4 16,0 0 4-16,14 14-3 0,-8 10 3 0,-6-24 2 0,0 0-2 0,-4 31 3 16,-10 9-3-16,14-40 17 0,0 0-17 0,-19 41 17 15,-2 4-17-15,21-45 28 0,0 0-28 0,-16 37 28 16,9-18-28-16,7-19 22 0,0 0-22 0,-2 8 22 16,2-8-22-16,0 0 0 0,0 0 0 0,0 0 1 15,0 0-1-15,0 0 3 0,0 0-3 0,0 0-1425 16</inkml:trace>
  <inkml:trace contextRef="#ctx0" brushRef="#br0" timeOffset="115628.95">20154 7466 2147 0,'0'0'0'0,"0"0"0"0,0 0 0 16,0 0 7-16,0 0-7 0,-23 24 7 0,-3-15-7 16,-1-1-1561-16</inkml:trace>
  <inkml:trace contextRef="#ctx0" brushRef="#br0" timeOffset="116258.28">19900 7457 2163 0,'0'0'0'16,"0"0"0"-16,7 16 0 0,-7-16 128 0,0 0-128 15,6 10 128-15,-5-3-128 0,-1-7 190 0,0 0-190 16,0 0 190-16,0 9-190 0,0-9 84 0,0 0-84 0,0 0 84 16,0 0-84-16,0 0-70 0,0 0 70 0,9 0-69 15,2-6 69-15,-11 6-160 0,0 0 160 0,21-15-160 16,12-9 160-16,-33 24-116 0,0 0 116 0,44-30-116 16,13-1 116-16,-57 31-73 0,0 0 73 0,60-33-72 15,-9 0 72-15,-51 33-38 0,0 0 38 0,41-24-37 16,-11 8 37-16,-30 16-18 0,0 0 18 0,17-12-18 15,-1 5 18-15,-16 7-6 0,0 0 6 0,18-5-6 16,3 2 6-16,-21 3-1 0,0 0 1 0,26 0-1 0,10 5 1 16,-36-5 0-16,0 0 0 0,42 7 0 15,2-2 0-15,-44-5 0 0,0 0 0 0,46 2 0 0,-2-1 0 16,-44-1 1-16,0 0-1 0,37-1 1 0,-5-6-1 16,-32 7 2-16,0 0-2 0,28-12 3 0,-1-6-3 15,-27 18 4-15,0 0-4 0,26-15 5 0,-8-1-5 16,-18 16 7-16,0 0-7 0,15-12 7 0,-2-7-7 15,-13 19 6-15,0 0-6 0,12-14 7 0,-1 2-7 16,-11 12 7-16,0 0-7 0,7-9 7 0,-7 9-7 0,0 0 7 16,0 0-7-16,12-3 7 0,-1 0-7 0,-11 3 6 15,0 0-6-15,14-6 6 0,-2 8-6 0,-12-2 5 16,0 0-5-16,13 4 5 0,-5-4-5 0,-8 0 3 0,0 0-3 16,9 0 3-16,4 0-3 0,-13 0 2 0,0 0-2 15,10 0 3-15,-10 0-3 0,0 0 3 0,0 0-3 16,11-4 3-16,-11 4-3 0,0 0 2 0,0 0-2 15,9-12 3-15,-9 7-3 0,0 5 2 0,0 0-2 16,0 0 3-16,0 0-3 0,0 0 1 0,0 0-1 0,0 0 2 16,7-4-2-16,-7 4 0 0,0 0 0 0,0 0 1 15,0 0-1-15,0 0 0 0,0 0 0 0,7 9 1 16,-2 0-1-16,-5-9 0 0,0 0 0 0,9 13 0 16,-6 8 0-16,-3-21 0 0,0 0 0 0,0 30 0 15,-10 4 0-15,10-34-1 0,0 0 1 0,-16 38 0 16,0 2 0-16,16-40-1 0,0 0 1 0,-11 33-1 15,6-14 1-15,5-19-2 0,0 0 2 0,-9 12-1 16,-8 2 1-16,17-14 4 0,0 0-4 0,0 0-1537 16</inkml:trace>
  <inkml:trace contextRef="#ctx0" brushRef="#br0" timeOffset="117000.21">20013 7914 1468 0,'0'0'0'0,"0"0"0"16,27-5 0-16,-27 5 15 0,0 0-15 0,26-7 15 15,9-5-15-15,-35 12 49 0,0 0-49 0,39-12 49 16,2-8-49-16,-41 20 47 0,0 0-47 0,40-13 48 15,-5 1-48-15,-35 12 21 0,0 0-21 0,39-13 22 16,5 1-22-16,-44 12 16 0,0 0-16 0,45-10 16 16,-12 5-16-16,-33 5 14 0,0 0-14 0,39-7 15 0,1 2-15 15,-40 5 11-15,0 0-11 0,37-6 11 0,-8-1-11 16,-29 7 8-16,0 0-8 0,28-8 9 0,9-4-9 16,-37 12 5-16,0 0-5 0,33-12 6 0,-11 1-6 15,-22 11 4-15,0 0-4 0,19-8 4 0,6-1-4 16,-25 9 5-16,0 0-5 0,31-16 6 0,3 2-6 15,-34 14 6-15,0 0-6 0,37-13 6 0,-2 2-6 16,-35 11 5-16,0 0-5 0,29-7 5 0,-5 2-5 16,-24 5 8-16,0 0-8 0,23-3 8 0,4-1-8 15,-27 4 10-15,0 0-10 0,23-3 10 0,-13 1-10 0,-10 2 13 16,0 0-13-16,7-2 14 0,2-3-14 0,-9 5 17 16,0 0-17-16,14-7 17 0,-2-1-17 0,-12 8 19 15,0 0-19-15,20-9 20 0,-4-3-20 0,-16 12 17 0,0 0-17 16,16-12 17-16,-6 3-17 0,-10 9 16 0,0 0-16 15,7-3 17-15,-7 3-17 0,0 0 14 0,0 0-14 16,14 0 15-16,0 0-15 0,-14 0 12 0,0 0-12 16,15 3 13-16,-1 2-13 0,-14-5 9 0,0 0-9 0,12 7 10 15,-3-3-10-15,-9-4 9 0,0 0-9 0,7 5 9 16,-7-5-9-16,0 0 8 0,0 0-8 0,7 0 9 16,-7 0-9-16,0 0 7 0,0 0-7 0,12 3 7 15,-12-3-7-15,0 0 5 0,0 0-5 0,0 0 6 16,0 12-6-16,0-12 4 0,0 0-4 0,-9 12 5 15,-13 9-5-15,22-21 1 0,0 0-1 0,-25 19 1 16,0-1-1-16,2-3-1615 0</inkml:trace>
  <inkml:trace contextRef="#ctx0" brushRef="#br0" timeOffset="117733.24">20244 8521 2353 0,'0'0'0'0,"0"0"0"0,-19-20 0 0,19 20 95 0,0 0-95 16,-18-14 95-16,0 14-95 0,18 0 139 0,0 0-139 15,-14 5 139-15,14-5-139 0,0 0 71 0,0 0-71 16,0 0 72-16,0 0-72 0,0 0 25 0,0 0-25 16,11-12 25-16,-11 12-25 0,0 0 22 0,0 0-22 15,0 0 23-15,7-7-23 0,-7 7 17 0,0 0-17 16,0 0 18-16,11 3-18 0,-11-3-72 0,0 0 72 0,7 4-72 16,3-1 72-16,-10-3-144 0,0 0 144 0,18-3-144 15,10-9 144-15,-28 12-90 0,0 0 90 0,39-16-90 16,3-5 90-16,-42 21-64 0,0 0 64 0,51-24-64 15,11-5 64-15,-62 29-37 0,0 0 37 0,67-32-36 16,2-11 36-16,-69 43-22 0,0 0 22 0,63-41-22 16,-13 1 22-16,-50 40-15 0,0 0 15 0,37-30-14 15,-16 13 14-15,-21 17-6 0,0 0 6 0,23-7-6 16,9 9 6-16,-32-2-3 0,0 0 3 0,33 10-2 0,1 15 2 16,-34-25-1-16,0 0 1 0,26 24 0 0,-12-16 0 15,-14-8 0-15,0 0 0 0,18 0 0 0,15-6 0 16,-33 6 0-16,0 0 0 0,36-14 0 0,-8-11 0 15,-28 25 0-15,0 0 0 0,25-20 1 0,-2 4-1 16,-23 16 1-16,0 0-1 0,17-17 1 0,3 3-1 16,-20 14 1-16,0 0-1 0,21-12 1 0,-2 3-1 0,-19 9 1 15,0 0-1-15,20-8 1 0,-1-1-1 0,-19 9 1 16,0 0-1-16,18-7 2 0,-2 4-2 16,-16 3 1-16,0 0-1 0,14-4 2 0,-6 2-2 15,-8 2 1-15,0 0-1 0,13-3 2 0,-3 1-2 0,-10 2 1 16,0 0-1-16,11-2 1 0,0 1-1 0,-11 1 0 15,0 0 0-15,8-7 1 0,1-5-1 0,-9 12 1 0,0 0-1 16,9-12 2-16,-4 5-2 0,-5 7 0 0,0 0 0 16,0 0 1-16,0 0-1 0,0 0 0 0,0 0 0 15,9-7 1-15,0 5-1 0,-9 2 0 0,0 0 0 16,9 0 1-16,-2 2-1 0,-7-2 0 0,0 0 0 0,9 5 0 16,-1 7 0-16,-8-12-1 0,0 0 1 0,8 19 0 15,-12 17 0-15,4-36-2 0,0 0 2 0,-4 42-2 16,3-2 2-16,1-40-4 0,0 0 4 0,0 34-3 15,1-9 3-15,1-1-1593 0</inkml:trace>
  <inkml:trace contextRef="#ctx0" brushRef="#br0" timeOffset="117835.24">21190 8661 1961 0,'0'0'0'0,"-13"13"0"0,-18 23 0 16,-1-3-1411-16</inkml:trace>
  <inkml:trace contextRef="#ctx0" brushRef="#br0" timeOffset="117956.26">20578 8931 2342 0,'0'0'0'0,"-4"-12"0"0,-1-15 0 0,5 27 109 16,0 0-109-16,-9-25 109 0,-11 13-109 0,20 12 155 15,0 0-155-15,-12 4 156 0,2 17-156 0,1-1-2094 16</inkml:trace>
  <inkml:trace contextRef="#ctx0" brushRef="#br0" timeOffset="118317.22">20533 8921 1715 0,'0'0'0'0,"0"0"0"0,7 14 0 0,-7-14 99 0,0 0-99 16,8 9 99-16,-1-9-99 0,-7 0 245 0,0 0-245 15,15-7 246-15,19-6-246 0,-34 13 0 0,0 0 0 16,41-15 1-16,4-6-1 0,-45 21-10 0,0 0 10 0,45-24-9 16,6-2 9-16,-51 26-29 0,0 0 29 0,58-28-29 15,18-3 29-15,-76 31-26 0,0 0 26 0,77-29-26 16,-4 4 26-16,-73 25-17 0,0 0 17 0,58-19-16 15,-18 6 16-15,-40 13-10 0,0 0 10 0,30-7-9 16,-10 1 9-16,-20 6-6 0,0 0 6 0,12 0-5 16,-12 0 5-16,0 0-4 0,0 0 4 0,9-1-4 15,-9 1 4-15,0 0-3 0,0 0 3 0,9-11-3 16,5-4 3-16,-14 15-3 0,0 0 3 0,18-21-2 16,-1 5 2-16,-17 16-1 0,0 0 1 0,21-19-1 15,2-1 1-15,-23 20-1 0,0 0 1 0,27-21 0 0,-1 2 0 16,-26 19 0-16,0 0 0 0,25-12 0 0,-4 7 0 15,-21 5 0-15,0 0 0 0,16-4 0 0,0 8 0 16,-16-4 1-16,0 0-1 0,9 1 1 0,-1 3-1 16,-8-4 3-16,0 0-3 0,9 7 3 0,0 5-3 15,-9-12 8-15,0 0-8 0,5 12 8 0,-5 0-8 16,0-12 10-16,0 0-10 0,0 16 11 0,-7 4-11 0,7-20 11 16,0 0-11-16,-5 21 11 0,5-5-11 0,0-1-1634 15</inkml:trace>
  <inkml:trace contextRef="#ctx0" brushRef="#br0" timeOffset="118350.37">21472 8668 1625 0,'0'0'0'0,"0"0"0"0,5 11 0 0,2 1-1159 0</inkml:trace>
  <inkml:trace contextRef="#ctx0" brushRef="#br0" timeOffset="118498.34">20992 9461 2062 0,'0'0'0'0,"-7"3"0"16,-16 6 0-16,0-4-1487 0</inkml:trace>
  <inkml:trace contextRef="#ctx0" brushRef="#br0" timeOffset="118566.57">20660 9516 2375 0,'0'0'0'0,"0"0"0"16,13-1 0-16,-4-1-1722 0</inkml:trace>
  <inkml:trace contextRef="#ctx0" brushRef="#br0" timeOffset="118920.71">20710 9497 2342 0,'0'0'0'0,"0"0"0"16,0 0 0-16,0 0 130 0,0 0-130 0,7 6 131 0,-7-6-131 15,0 0 209-15,0 0-209 0,10 10 209 0,-1 4-209 16,-9-14-133-16,0 0 133 0,9 19-133 0,0-7 133 16,-9-12-184-16,0 0 184 0,9 3-184 0,5-3 184 15,-14 0-102-15,0 0 102 0,28-12-101 0,13-12 101 16,-41 24-65-16,0 0 65 0,49-35-65 0,7-1 65 0,-56 36-30 16,0 0 30-16,60-38-29 0,-1 5 29 15,-59 33-10-15,0 0 10 0,56-28-10 0,-8 4 10 0,-48 24-3 16,0 0 3-16,35-21-3 0,-14 9 3 0,-21 12-1 15,0 0 1-15,16-3 0 0,-11-1 0 0,-5 4 0 16,0 0 0-16,0 0 0 0,0 0 0 0,0 0 1 16,0 0-1-16,6-8 1 0,-6 8-1 0,0 0 2 15,0 0-2-15,10-4 2 0,6-3-2 0,-16 7 3 0,0 0-3 16,25-10 3-16,8-4-3 0,-33 14 3 0,0 0-3 16,37-14 3-16,6-1-3 0,-43 15 5 0,0 0-5 15,40-9 5-15,-10 6-5 0,-30 3 4 0,0 0-4 0,23 0 5 16,-7 0-5-16,-16 0 5 0,0 0-5 0,14 0 5 15,-9 3-5-15,-5-3 5 0,0 0-5 0,6 9 6 16,1 10-6-16,-7-19 6 0,0 0-6 0,0 29 6 16,-9-1-6-16,9-28 5 0,0 0-5 0,-16 33 5 15,0-2-5-15,16-31 0 0,0 0 0 0,-17 33 0 16,4-12 0-16,3 3-1476 0</inkml:trace>
  <inkml:trace contextRef="#ctx0" brushRef="#br0" timeOffset="119098.34">20667 10345 2275 0,'0'0'0'0,"0"0"0"0,0-19 0 0,0 2-1647 15</inkml:trace>
  <inkml:trace contextRef="#ctx0" brushRef="#br0" timeOffset="119133.72">20641 10333 2409 0,'0'0'0'0,"0"0"0"0,0 0 0 0,0 0-1747 0</inkml:trace>
  <inkml:trace contextRef="#ctx0" brushRef="#br0" timeOffset="119434.56">20667 10311 2443 0,'0'0'0'15,"0"0"0"-15,8 0 0 0,-8 0 119 0,0 0-119 16,8 0 120-16,1 0-120 0,-9 0 164 0,0 0-164 16,16-2 164-16,11-10-164 0,-27 12-27 0,0 0 27 15,33-21-26-15,2-1 26 0,-35 22-133 0,0 0 133 0,43-21-133 16,3 7 133-16,-46 14-114 0,0 0 114 0,49-16-113 15,11-8 113-15,-60 24-57 0,0 0 57 0,56-28-56 16,-3-3 56-16,-53 31-28 0,0 0 28 0,41-33-28 16,-9 1 28-16,-32 32-15 0,0 0 15 15,19-25-15-15,-7 8 15 0,-12 17-10 0,0 0 10 0,9-7-9 16,-2 2 9-16,-7 5-5 0,0 0 5 0,9 0-4 16,7 2 4-16,-16-2-2 0,0 0 2 0,16 3-2 15,5-3 2-15,-21 0-1 0,0 0 1 0,23 2-1 16,3 8 1-16,-26-10 0 0,0 0 0 0,27 12 0 0,-4 6 0 15,-23-18 0-15,0 0 0 0,17 24 0 0,-1 7 0 16,-16-31 1-16,0 0-1 0,11 31 1 0,-13-7-1 16,2-24 0-16,0 0 0 0,-7 18 1 0,0-11-1 15,7-7 0-15,0 0 0 0,0 0 0 0,-14-16 0 16,14 16 0-16,0 0 0 0,-9-21 0 0,4-3 0 16,-1-2-1616-16</inkml:trace>
  <inkml:trace contextRef="#ctx0" brushRef="#br0" timeOffset="120690.46">21054 10710 2487 0,'0'0'0'0,"0"0"0"0,0 0 0 0,0 0-1806 0</inkml:trace>
  <inkml:trace contextRef="#ctx0" brushRef="#br0" timeOffset="121049.72">21133 10655 2443 0,'0'0'0'16,"0"0"0"-16,13-17 0 0,-13 17-62 0,0 0 62 15,12-12-61-15,-3 10 61 0,-9 2-33 0,0 0 33 16,7-4-33-16,2 4 33 0,-9 0-26 0,0 0 26 0,12 0-26 16,0-1 26-16,-12 1-58 0,0 0 58 0,16-5-57 15,-4-6 57-15,-12 11-37 0,0 0 37 0,20-15-36 16,-3-10 36-16,-17 25-25 0,0 0 25 0,23-29-25 16,6-2 25-16,-29 31-15 0,0 0 15 0,35-33-14 15,6-5 14-15,-41 38-12 0,0 0 12 0,37-35-12 16,-11 14 12-16,-26 21-8 0,0 0 8 0,18-15-7 15,-10 4 7-15,-8 11-5 0,0 0 5 0,0 0-4 16,9-5 4-16,-9 5-3 0,0 0 3 0,0 0-2 16,0 0 2-16,0 0-2 0,0 0 2 0,0 0-1 0,0 0 1 15,0 0-1-15,0 0 1 0,6-7 0 0,-6 7 0 16,0 0 0-16,0 0 0 0,8-12 0 0,3 4 0 16,-11 8 0-16,0 0 0 0,21-9 1 0,2-1-1 15,-23 10 3-15,0 0-3 0,27-7 3 0,-10 3-3 16,-17 4 13-16,0 0-13 0,18-2 14 0,-2 4-14 15,-16-2 21-15,0 0-21 0,12 5 21 0,-3 4-21 16,-9-9 27-16,0 0-27 0,9 16 27 0,-6 8-27 0,-3-24 22 16,0 0-22-16,2 33 23 0,-4 7-23 0,2-40 20 15,0 0-20-15,-2 31 20 0,4-23-20 16,-2-8 8-16,0 0-8 0,0 0-1516 0</inkml:trace>
  <inkml:trace contextRef="#ctx0" brushRef="#br0" timeOffset="148250.22">20043 913 259 0,'0'0'0'0,"0"0"0"0,0 0 0 15,0 0 42-15,0 0-42 0,2-11 43 0,-2 11-43 16,0 0 129-16,0 0-129 0,0 0 129 0,3 9-129 0,-3-9 133 15,0 0-133-15,1 18 133 0,3 14-133 0,-4-32 116 16,0 0-116-16,5 36 117 0,-1 8-117 0,-4-44 55 0,0 0-55 16,4 51 56-16,-2 10-56 0,-2-61 60 0,0 0-60 15,2 67 61-15,-1-8-61 0,-1-59 53 0,0 0-53 16,0 58 53-16,-1 4-53 0,1-62 46 0,0 0-46 16,0 57 46-16,-2-10-46 0,2-47 47 0,0 0-47 15,-1 38 47-15,0-11-47 0,1-27 40 0,0 0-40 16,0 17 41-16,0-10-41 0,0-7 34 0,0 0-34 15,0 0 34-15,0-5-34 0,0 5 27 0,0 0-27 16,0-23 28-16,-5-24-28 0,5 47 23 0,0 0-23 16,-8-61 23-16,0-7-23 0,8 68 22 0,0 0-22 15,-7-75 23-15,-1-7-23 0,8 82 18 0,0 0-18 0,-5-79 19 16,0 6-19-16,5 73 11 0,0 0-11 0,-3-68 12 16,4 6-12-16,-1 62 8 0,0 0-8 0,2-51 9 15,0 14-9-15,-2 37 5 0,0 0-5 0,5-27 6 16,2 3-6-16,-7 24 4 0,0 0-4 0,11-19 4 15,7 10-4-15,-18 9 3 0,0 0-3 0,23 2 3 0,5 8-3 16,-28-10 2-16,0 0-2 0,29 19 3 0,0 7-3 16,-29-26 2-16,0 0-2 0,28 33 3 0,-3 15-3 15,-25-48 3-15,0 0-3 0,23 53 4 0,-1-2-4 16,-22-51 4-16,0 0-4 0,18 56 5 0,-5 7-5 16,-13-63 4-16,0 0-4 0,13 61 4 0,-3-7-4 15,-10-54 4-15,0 0-4 0,10 45 5 0,-2-8-5 0,-8-37 1 16,0 0-1-16,3 31 1 0,-1-5-1 0,-2-26 0 15,0 0 0-15,-1 18 0 0,-3-4 0 0,-1-3-1491 16</inkml:trace>
  <inkml:trace contextRef="#ctx0" brushRef="#br0" timeOffset="148404.01">20086 1334 1132 0,'0'0'0'16,"0"0"0"-16,0 0 0 0,0 0 16 0,0 0-16 15,0 0 16-15,6 1-16 0,-6-1 21 0,0 0-21 16,6-5 22-16,9-3-22 0,-15 8 10 0,0 0-10 16,21-12 10-16,3-4-10 0,-24 16 1 0,0 0-1 0,21-15 2 15,-3 1-2-15,0 1-863 0</inkml:trace>
  <inkml:trace contextRef="#ctx0" brushRef="#br0" timeOffset="148983.81">20565 1000 662 0,'0'0'0'16,"0"0"0"-16,8 0 0 0,-8 0 42 0,0 0-42 16,13 4 42-16,8 8-42 0,-21-12 39 0,0 0-39 0,24 18 39 15,4 6-39-15,-28-24 28 0,0 0-28 16,26 30 28-16,-3 3-28 0,-23-33 76 0,0 0-76 0,19 36 77 16,-1 4-77-16,-18-40 98 0,0 0-98 0,16 36 99 15,-3-6-99-15,-13-30 85 0,0 0-85 0,12 25 86 16,-6-10-86-16,-6-15 65 0,0 0-65 0,4 10 65 0,0-5-65 15,-4-5 46-15,0 0-46 0,0 0 46 16,5-1-46-16,-5 1 36 0,0 0-36 0,3-18 36 0,1-23-36 16,-4 41 36-16,0 0-36 0,5-50 36 0,1-6-36 15,-6 56 31-15,0 0-31 0,4-57 31 0,-4-4-31 16,0 61 28-16,0 0-28 0,0-53 29 0,1 12-29 16,-1 41 24-16,0 0-24 0,2-27 24 0,-2 10-24 15,0 17 19-15,0 0-19 0,0 0 19 0,-8 6-19 0,8-6 8 16,0 0-8-16,-3 14 9 0,3 4-9 15,0 0-1432-15</inkml:trace>
  <inkml:trace contextRef="#ctx0" brushRef="#br0" timeOffset="149784.34">21293 1019 595 0,'0'0'0'0,"0"0"0"0,-14-12 0 15,14 12 13-15,0 0-13 0,-13-12 14 0,1 4-14 16,12 8 16-16,0 0-16 0,-12-6 16 0,-6 6-16 16,18 0 64-16,0 0-64 0,-15 9 64 0,-2 10-64 15,17-19 59-15,0 0-59 0,-19 25 60 0,-4 6-60 16,23-31 48-16,0 0-48 0,-22 32 48 0,3 4-48 0,19-36 53 15,0 0-53-15,-15 39 53 0,7-3-53 0,8-36 43 16,0 0-43-16,-1 32 43 0,6-11-43 0,-5-21 35 16,0 0-35-16,8 13 35 0,-1-8-35 0,-7-5 28 15,0 0-28-15,14-5 28 0,12-11-28 0,-26 16 23 0,0 0-23 16,29-25 24-16,-1-9-24 0,-28 34 14 0,0 0-14 16,21-34 15-16,-2 2-15 0,-19 32 22 0,0 0-22 15,16-24 22-15,-8 8-22 0,-8 16 22 0,0 0-22 16,7-9 23-16,3 2-23 0,-10 7 26 0,0 0-26 15,12-2 26-15,6 4-26 0,-18-2 21 0,0 0-21 16,20 8 22-16,0 4-22 0,-20-12 15 0,0 0-15 16,19 12 16-16,4 1-16 0,-23-13 11 0,0 0-11 15,25 11 12-15,-3-1-12 0,-22-10 7 0,0 0-7 16,21 5 7-16,-8-4-7 0,-13-1 6 0,0 0-6 0,13-4 7 16,6-8-7-16,-19 12 6 0,0 0-6 0,20-16 6 15,-1-6-6-15,-19 22 6 0,0 0-6 0,17-29 7 16,1-13-7-16,-18 42 8 0,0 0-8 0,16-48 8 15,-4-6-8-15,-12 54 10 0,0 0-10 0,5-61 10 16,-7-6-10-16,2 67 10 0,0 0-10 0,-7-64 10 16,-5 9-10-16,12 55 10 0,0 0-10 0,-13-49 10 0,-4 5-10 15,17 44 11-15,0 0-11 0,-17-38 11 0,3 6-11 16,14 32 16-16,0 0-16 0,-13-23 16 0,3 9-16 16,10 14 20-16,0 0-20 0,-7-4 21 0,0 9-21 15,7-5 22-15,0 0-22 0,-3 17 23 0,2 15-23 16,1-32 19-16,0 0-19 0,1 45 20 0,2 13-20 15,-3-58 18-15,0 0-18 0,5 68 18 0,1 2-18 16,-6-70 13-16,0 0-13 0,10 74 14 0,3 6-14 0,-13-80 11 16,0 0-11-16,17 75 12 0,0-5-12 0,-17-70 9 15,0 0-9-15,21 59 9 0,-1-16-9 0,-1 1-1470 0</inkml:trace>
  <inkml:trace contextRef="#ctx0" brushRef="#br0" timeOffset="150285.54">21988 934 729 0,'0'0'0'0,"-2"-5"0"16,-9-11 0-16,11 16 0 0,0 0 0 0,-12-18 0 15,0 4 0-15,12 14 0 0,0 0 0 0,-13-12 0 0,-5 4 0 16,18 8 33-16,0 0-33 0,-19-4 34 0,1 8-34 16,18-4 76-16,0 0-76 0,-17 14 77 0,1 9-77 15,16-23 73-15,0 0-73 0,-14 31 74 0,3 8-74 16,11-39 61-16,0 0-61 0,-6 39 62 0,3-7-62 15,3-32 61-15,0 0-61 0,0 27 62 0,5-7-62 16,-5-20 50-16,0 0-50 0,9 14 51 0,3-5-51 0,-12-9 42 16,0 0-42-16,15 2 43 0,2-7-43 0,-17 5 34 15,0 0-34-15,19-9 35 0,5-7-35 0,-24 16 27 16,0 0-27-16,23-20 28 0,-8-7-28 0,-15 27 21 16,0 0-21-16,14-25 21 0,-5 9-21 0,-9 16 16 15,0 0-16-15,8-6 17 0,1 0-17 0,-9 6 18 0,0 0-18 16,14 3 18-16,4 6-18 0,-18-9 15 0,0 0-15 15,22 18 15-15,1 3-15 0,-23-21 15 0,0 0-15 16,23 22 15-16,0-4-15 0,-23-18 2 0,0 0-2 16,26 14 2-16,-3 0-2 0,-23-14 0 0,0 0 0 15,17 11 0-15,-9-6 0 0,0 1-1311 0</inkml:trace>
  <inkml:trace contextRef="#ctx0" brushRef="#br0" timeOffset="150784.07">22249 848 774 0,'0'0'0'0,"0"0"0"0,8 4 0 0,-8-4 18 16,0 0-18-16,12 5 18 0,7 2-18 0,-19-7 40 15,0 0-40-15,23 11 41 0,0 1-41 0,-23-12 75 0,0 0-75 16,21 13 75-16,-4 2-75 0,-17-15 77 0,0 0-77 15,13 17 77-15,-7 0-77 0,-6-17 58 0,0 0-58 16,1 15 58-16,-4-3-58 0,3-12 54 0,0 0-54 16,-3 11 55-16,2-8-55 0,1-3 41 0,0 0-41 15,0 0 41-15,-2-3-41 0,2 3 31 0,0 0-31 16,3-14 31-16,6-15-31 0,-9 29 22 0,0 0-22 16,10-31 23-16,1 9-23 0,-11 22 19 0,0 0-19 0,17-16 20 15,3-2-20-15,-20 18 20 0,0 0-20 0,24-10 20 16,2 5-20-16,-26 5 21 0,0 0-21 0,25 1 21 15,-3 6-21-15,-22-7 22 0,0 0-22 0,23 12 22 16,1 9-22-16,-24-21 20 0,0 0-20 0,20 25 21 16,-4 7-21-16,-16-32 6 0,0 0-6 0,10 35 6 15,-10-3-6-15,3 2-1311 0</inkml:trace>
  <inkml:trace contextRef="#ctx0" brushRef="#br0" timeOffset="151135.49">23054 846 1031 0,'0'0'0'15,"-5"-3"0"-15,-9-1 0 0,14 4 18 0,0 0-18 16,-19-5 18-16,-4 3-18 0,23 2 32 0,0 0-32 16,-27 2 32-16,-2 3-32 0,29-5 8 0,0 0-8 15,-30 9 8-15,3 7-8 0,27-16 9 0,0 0-9 16,-20 24 9-16,4 10-9 0,16-34 15 0,0 0-15 16,-4 37 16-16,6-1-16 0,-2-36 16 0,0 0-16 15,14 29 17-15,12-8-17 0,-26-21 22 0,0 0-22 16,35 16 23-16,5-5-23 0,-40-11 26 0,0 0-26 0,46 3 26 15,5-8-26-15,-51 5 23 0,0 0-23 0,55-14 24 16,-5-6-24-16,-50 20 7 0,0 0-7 0,45-29 7 16,-11-8-7-16,0-1-981 0</inkml:trace>
  <inkml:trace contextRef="#ctx0" brushRef="#br0" timeOffset="151501.37">23255 453 1272 0,'10'27'0'0,"-10"-27"22"15,0 0-22-15,18 45 23 0,0 8-23 0,-18-53 20 16,0 0-20-16,18 56 20 0,0 4-20 0,-18-60 7 16,0 0-7-16,17 52 7 0,-1-7-7 0,-16-45 14 15,0 0-14-15,14 39 14 0,-4-10-14 0,-10-29 17 0,0 0-17 16,8 22 17-16,-2-3-17 0,-6-19 18 0,0 0-18 15,7 11 18-15,-3-7-18 0,-4-4 18 0,0 0-18 16,7-2 19-16,4-7-19 0,-11 9 15 0,0 0-15 16,14-16 16-16,7-6-16 0,-21 22 17 0,0 0-17 15,18-20 17-15,-6 6-17 0,-12 14 15 0,0 0-15 16,11-7 15-16,6 3-15 0,-17 4 13 0,0 0-13 16,20 2 14-16,2 9-14 0,-22-11 11 0,0 0-11 15,18 16 12-15,-5 3-12 0,-13-19 7 0,0 0-7 16,6 24 8-16,-3 3-8 0,-3-27 1 0,0 0-1 0,-1 25 2 15,-2-4-2-15,3-21-1 0,0 0 1 0,-2 7 0 16,3-14 0-16,0-2-1191 0</inkml:trace>
  <inkml:trace contextRef="#ctx0" brushRef="#br0" timeOffset="151788.54">23720 879 908 0,'0'0'0'0,"3"0"0"0,8 4 0 16,-11-4 1-16,0 0-1 0,9 1 2 0,-4-1-2 15,-5 0-2-15,0 0 2 0,0 0-1 0,6-6 1 16,-6 6 1-16,0 0-1 0,3-7 2 0,-1-5-2 16,-2 12 13-16,0 0-13 0,0-13 13 0,-1-6-13 15,1 19 40-15,0 0-40 0,-2-17 40 0,-2 1-40 16,4 16 71-16,0 0-71 0,-5-8 71 0,-3 6-71 0,8 2 67 16,0 0-67-16,-5 5 68 0,1 11-68 0,4-16 58 15,0 0-58-15,-1 18 59 0,-1 2-59 0,2-20 53 16,0 0-53-16,2 23 54 0,3 2-54 0,-5-25 43 0,0 0-43 15,6 24 44-15,4 4-44 0,-10-28 35 0,0 0-35 16,16 21 36-16,6-7-36 0,-22-14 28 0,0 0-28 16,28 6 28-16,5-9-28 0,-33 3 21 0,0 0-21 15,30-5 21-15,-11-3-21 0,1 1-1271 0</inkml:trace>
  <inkml:trace contextRef="#ctx0" brushRef="#br0" timeOffset="155184.1">24538 614 561 0,'0'0'0'0,"0"0"0"0,0 0 0 0,0 0 38 16,0 0-38-16,20 14 39 0,-5 1-39 15,-15-15 92-15,0 0-92 0,17 21 93 0,-1 11-93 0,-16-32 93 0,0 0-93 16,14 32 94-16,-3 4-94 0,-11-36 63 0,0 0-63 16,9 32 63-16,-4-5-63 0,-5-27 54 0,0 0-54 15,2 24 55-15,-4-5-55 0,2-19 44 0,0 0-44 16,-1 17 44-16,1-7-44 0,0-10 38 0,0 0-38 15,1 7 39-15,-1-7-39 0,0 0 32 0,0 0-32 16,4-7 33-16,0-8-33 0,-4 15 29 0,0 0-29 16,6-23 29-16,2-9-29 0,-8 32 24 0,0 0-24 15,10-43 24-15,-1-2-24 0,-9 45 24 0,0 0-24 0,9-39 24 16,-1 18-24-16,-8 21 23 0,0 0-23 0,9-15 24 16,9 0-24-16,-18 15 21 0,0 0-21 0,24-11 21 15,3 9-21-15,-27 2 17 0,0 0-17 0,27 2 18 16,-4 7-18-16,-23-9 14 0,0 0-14 0,21 14 15 15,-2 4-15-15,-19-18 12 0,0 0-12 0,14 21 13 16,-7-1-13-16,-7-20 8 0,0 0-8 0,4 21 8 0,-3-3-8 16,-1-18 7-16,0 0-7 0,0 16 8 0,0-9-8 15,0-7 7-15,0 0-7 0,0 0 8 0,3-11-8 16,-3 11 7-16,0 0-7 0,4-19 7 0,5-11-7 16,-9 30 7-16,0 0-7 0,11-34 8 0,3 0-8 15,-14 34 7-15,0 0-7 0,16-29 8 0,-4 10-8 16,-12 19 6-16,0 0-6 0,13-11 7 0,5 0-7 15,-18 11 8-15,0 0-8 0,21-2 8 0,4 4-8 0,-25-2 8 16,0 0-8-16,24 14 8 0,-7 6-8 0,-17-20 8 16,0 0-8-16,13 32 8 0,-2 9-8 0,-11-41 4 15,0 0-4-15,6 44 5 0,-2 3-5 0,-4-47 3 16,0 0-3-16,6 42 4 0,5 0-4 0,0 0-1421 0</inkml:trace>
  <inkml:trace contextRef="#ctx0" brushRef="#br0" timeOffset="156134.34">25222 580 841 0,'0'0'0'0,"0"0"0"0,0 5 0 0,0-5 40 0,0 0-40 16,1 7 40-16,4 6-40 0,-5-13 77 0,0 0-77 15,6 21 77-15,3 10-77 0,-9-31 12 0,0 0-12 16,9 37 13-16,1-1-13 0,-10-36 5 0,0 0-5 16,11 36 6-16,2-6-6 0,-13-30 4 0,0 0-4 15,15 24 4-15,0-4-4 0,-15-20 5 0,0 0-5 16,17 14 5-16,1-9-5 0,-18-5 7 0,0 0-7 0,20-2 7 16,2-5-7-16,-22 7 14 0,0 0-14 0,22-16 14 15,-4-5-14-15,-18 21 18 0,0 0-18 0,12-29 18 16,-6-12-18-16,-6 41 21 0,0 0-21 0,4-41 21 15,-3 3-21-15,-1 38 30 0,0 0-30 0,-1-34 30 16,-3 2-30-16,4 32 37 0,0 0-37 0,-4-23 38 16,3 6-38-16,1 17 36 0,0 0-36 0,0-10 37 15,0 10-37-15,0 0 29 0,0 0-29 0,5 3 30 0,1 10-30 16,-6-13 25-16,0 0-25 0,7 16 25 0,3 9-25 16,-10-25 24-16,0 0-24 0,11 29 24 0,1 3-24 15,-12-32 16-15,0 0-16 0,12 35 17 0,0-5-17 16,-12-30 18-16,0 0-18 0,16 33 18 0,2-6-18 15,-18-27 17-15,0 0-17 0,16 20 17 0,-3-11-17 16,-13-9 17-16,0 0-17 0,15 1 17 0,6-9-17 16,-21 8 14-16,0 0-14 0,25-17 15 0,1-15-15 0,-26 32 11 15,0 0-11-15,25-39 11 0,-7-6-11 0,-18 45 10 16,0 0-10-16,11-47 10 0,-8-4-10 0,-3 51 12 16,0 0-12-16,-1-53 13 0,-5-7-13 0,6 60 12 15,0 0-12-15,-9-54 12 0,-2 8-12 0,11 46 13 0,0 0-13 16,-14-41 13-16,-3 0-13 0,17 41 12 0,0 0-12 15,-15-36 12-15,-1 4-12 0,16 32 11 0,0 0-11 16,-12-25 11-16,1 3-11 0,11 22 8 16,0 0-8-16,-9-14 9 0,2 4-9 0,7 10 9 15,0 0-9-15,-4 0 10 0,4 14-10 0,0-14 8 0,0 0-8 16,1 27 8-16,1 21-8 0,-2-48 6 0,0 0-6 16,4 61 7-16,2 12-7 0,-6-73 6 0,0 0-6 0,11 75 7 15,8 0-7-15,-19-75 5 0,0 0-5 0,21 75 6 16,2 4-6-16,-23-79 5 0,0 0-5 0,24 73 6 15,-4-11-6-15,-20-62 4 0,0 0-4 0,17 54 5 16,-4-2-5-16,-13-52 1 0,0 0-1 0,11 40 1 16,-5-20-1-16,2-1-1481 0</inkml:trace>
  <inkml:trace contextRef="#ctx0" brushRef="#br0" timeOffset="156635.54">25936 269 1106 0,'13'39'0'0,"-13"-39"44"0,0 0-44 0,15 58 45 0,0 15-45 16,-15-73 28-16,0 0-28 0,13 73 29 0,-2-7-29 15,-11-66 21-15,0 0-21 0,8 65 22 0,-3-2-22 16,-5-63 14-16,0 0-14 0,4 56 15 0,0-13-15 15,-4-43 8-15,0 0-8 0,4 34 9 0,-2-11-9 16,-2-23 3-16,0 0-3 0,1 16 4 0,0-10-4 0,0 1-951 16</inkml:trace>
  <inkml:trace contextRef="#ctx0" brushRef="#br0" timeOffset="156885.56">25885 666 942 0,'0'0'0'15,"0"0"0"-15,6 0 0 0,-6 0-2 0,0 0 2 16,6-2-1-16,3-2 1 0,-9 4-2 0,0 0 2 16,19-8-1-16,13-5 1 0,-32 13-4 0,0 0 4 15,30-11-3-15,-10 4 3 0,-20 7 0 0,0 0 0 16,22-9 0-16,7-5 0 0,-29 14 1 0,0 0-1 16,26-11 2-16,-8 6-2 0,-18 5 6 0,0 0-6 15,17 2 7-15,5 6-7 0,-22-8 25 0,0 0-25 0,22 13 26 16,-2 10-26-16,-20-23 37 0,0 0-37 0,18 27 38 15,-4 4-38-15,-14-31 32 0,0 0-32 0,14 28 32 16,-2-5-32-16,0 0-792 0</inkml:trace>
  <inkml:trace contextRef="#ctx0" brushRef="#br0" timeOffset="157006.54">26215 387 655 0,'0'0'0'16,"0"0"-432"-16</inkml:trace>
  <inkml:trace contextRef="#ctx0" brushRef="#br0" timeOffset="157425.84">26373 517 956 0,'19'29'0'15,"-19"-29"10"-15,0 0-10 0,24 52 11 0,-1 14-11 16,-23-66 3-16,0 0-3 0,17 64 3 0,-6-5-3 16,-11-59 25-16,0 0-25 0,5 59 25 0,-5-3-25 15,0-56 42-15,0 0-42 0,-6 55 43 0,-6-7-43 0,12-48 50 16,0 0-50-16,-17 40 50 0,-4-8-50 0,2 0-854 16</inkml:trace>
  <inkml:trace contextRef="#ctx0" brushRef="#br0" timeOffset="157667.47">26336 577 998 0,'0'0'0'16,"0"0"0"-16,1-11 0 0,-1 11 16 0,0 0-16 16,3-9 17-16,0 0-17 0,-3 9 38 0,0 0-38 15,7-11 39-15,6-3-39 0,-13 14 54 0,0 0-54 16,22-14 55-16,8 2-55 0,-30 12 20 0,0 0-20 0,35-8 21 15,-1 12-21-15,-34-4 4 0,0 0-4 0,28 12 4 16,-9 11-4-16,-19-23 13 0,0 0-13 0,10 29 14 16,-11 1-14-16,1-30 16 0,0 0-16 0,-11 39 16 15,-12 5-16-15,23-44 17 0,0 0-17 0,-24 41 17 16,4-14-17-16,0 1-960 0</inkml:trace>
  <inkml:trace contextRef="#ctx0" brushRef="#br0" timeOffset="157936.51">26573 253 937 0,'3'7'0'0,"-3"-7"38"0,0 0-38 16,10 24 39-16,5 11-39 0,-15-35 50 0,0 0-50 16,18 41 51-16,2 9-51 0,-20-50 47 0,0 0-47 15,20 54 48-15,-4 1-48 0,-16-55 39 0,0 0-39 16,13 52 40-16,-3 3-40 0,-10-55 23 0,0 0-23 16,6 54 24-16,-1-8-24 0,-1 2-942 0</inkml:trace>
  <inkml:trace contextRef="#ctx0" brushRef="#br0" timeOffset="158102.4">26803 577 729 0,'0'0'0'0,"1"5"0"16,3 11 0-16,-4-16 23 0,0 0-23 0,5 23 23 0,-1 6-23 15,-4-29 4-15,0 0-4 0,1 32 4 0,-1 0-4 16,0-32-6-16,0 0 6 0,-1 29-6 0,-2-6 6 15,0 0-519-15</inkml:trace>
  <inkml:trace contextRef="#ctx0" brushRef="#br0" timeOffset="158251.46">26861 344 896 0,'0'0'0'0,"0"0"0"0,0 0 0 16,-8-12 1-16,3 5-1 0,0 2-613 0</inkml:trace>
  <inkml:trace contextRef="#ctx0" brushRef="#br0" timeOffset="158867.87">27071 405 382 0,'0'0'0'0,"0"0"5"0,0 0-5 15,0 0 6-15,-10-12-6 0,10 12 9 0,0 0-9 16,-11 3 10-16,-3 8-10 0,14-11 40 0,0 0-40 16,-16 21 41-16,-1 12-41 0,17-33 51 0,0 0-51 0,-16 39 52 15,5 0-52-15,11-39 51 0,0 0-51 0,-4 39 51 16,9-1-51-16,-5-38 55 0,0 0-55 0,11 34 56 16,5-2-56-16,-16-32 58 0,0 0-58 0,18 28 59 15,1-10-59-15,-19-18 31 0,0 0-31 0,18 14 31 16,-5-10-31-16,-13-4 18 0,0 0-18 0,15-7 19 0,6-7-19 15,-21 14 11-15,0 0-11 0,20-18 11 0,-4 0-11 16,-2-2-726-16</inkml:trace>
  <inkml:trace contextRef="#ctx0" brushRef="#br0" timeOffset="159117.62">27198 587 670 0,'1'-3'0'16,"-1"3"4"-16,0 0-4 0,-3-15 4 0,-2 7-4 16,5 8 2-16,0 0-2 0,-8 0 3 0,-4 10-3 0,12-10 0 15,0 0 0-15,-16 13 1 0,2 4-1 0,14-17 0 16,0 0 0-16,-11 18 0 0,2 1 0 0,9-19 5 15,0 0-5-15,-5 17 5 0,2-3-5 0,3-14 22 16,0 0-22-16,0 8 23 0,0-8-23 0,0 0 36 0,0 0-36 16,12-2 37-16,10-11-37 0,-22 13 39 0,0 0-39 15,28-17 39-15,5-2-39 0,-33 19 40 0,0 0-40 16,29-15 40-16,-14 6-40 0,-15 9 37 0,0 0-37 16,9-4 37-16,-3 0-37 0,-6 4 40 0,0 0-40 15,8 2 41-15,2 7-41 0,-10-9 40 0,0 0-40 16,12 14 41-16,0 4-41 0,-12-18 34 0,0 0-34 15,16 15 35-15,5-5-35 0,0 2-897 0</inkml:trace>
  <inkml:trace contextRef="#ctx0" brushRef="#br0" timeOffset="159568.24">25830 1274 1132 0,'0'0'0'16,"0"0"0"-16,0 0 0 0,0 0 6 0,0 0-6 15,8 25 7-15,5 11-7 0,-13-36 25 0,0 0-25 16,14 48 25-16,-4 4-25 0,-10-52 18 0,0 0-18 0,12 55 18 16,1-7-18-16,-13-48 20 0,0 0-20 15,10 49 21-15,-6 7-21 0,-4-56 20 0,0 0-20 0,-2 51 21 16,-6-6-21-16,8-45 10 0,0 0-10 0,-9 35 10 16,3-13-10-16,0-1-940 0</inkml:trace>
  <inkml:trace contextRef="#ctx0" brushRef="#br0" timeOffset="159784.64">25771 1597 1087 0,'0'0'0'0,"0"0"0"0,0 0 0 16,0 0 6-16,0 0-6 0,6 2 7 0,-6-2-7 16,0 0 4-16,0 0-4 0,12-7 4 0,6-6-4 15,-18 13 13-15,0 0-13 0,25-17 14 0,8 2-14 16,-33 15 18-16,0 0-18 0,37-12 18 0,1 8-18 0,-38 4 12 15,0 0-12-15,34 7 13 0,-6 4-13 0,-28-11 12 16,0 0-12-16,23 19 12 0,-4 3-12 0,-19-22 20 16,0 0-20-16,14 24 21 0,-2-3-21 0,-12-21 24 15,0 0-24-15,10 20 25 0,3-5-25 0,0-1-923 0</inkml:trace>
  <inkml:trace contextRef="#ctx0" brushRef="#br0" timeOffset="159903.43">26088 1294 863 0,'0'0'0'16,"0"0"0"-16,-4-11 0 0,4 11 0 0,0 0 0 0,-5-7 0 15,0 7 0-15,-2-2-588 0</inkml:trace>
  <inkml:trace contextRef="#ctx0" brushRef="#br0" timeOffset="160485.01">26328 1391 673 0,'0'0'0'0,"0"11"0"0,1 18 0 15,-1-29-2-15,0 0 2 0,4 36-2 0,3 3 2 16,-7-39 1-16,0 0-1 0,10 32 2 0,3-7-2 16,-13-25 7-16,0 0-7 0,15 19 8 0,1-5-8 15,-16-14 33-15,0 0-33 0,16 8 33 0,-7-4-33 16,-9-4 59-16,0 0-59 0,7-3 59 0,-1 1-59 15,-6 2 61-15,0 0-61 0,4-16 62 0,-1-13-62 0,-3 29 57 16,0 0-57-16,-2-37 58 0,-10-4-58 0,12 41 53 16,0 0-53-16,-17-41 53 0,-2 10-53 0,19 31 43 15,0 0-43-15,-20-20 44 0,2 13-44 0,18 7 41 0,0 0-41 16,-15 0 41-16,5 7-41 0,10-7 40 0,0 0-40 16,-7 11 41-16,-1 3-41 0,8-14 28 0,0 0-28 15,-3 19 29-15,5 2-29 0,-2-21 19 0,0 0-19 16,5 17 20-16,2-11-20 0,-7-6 15 0,0 0-15 15,10 0 16-15,3-5-16 0,-13 5 11 0,0 0-11 16,20-13 11-16,13-11-11 0,-33 24 9 0,0 0-9 16,32-26 10-16,-4 9-10 0,-28 17 9 0,0 0-9 0,24-10 9 15,-3 1-9-15,-21 9 8 0,0 0-8 0,19-2 9 16,2 3-9-16,-21-1 8 0,0 0-8 0,18 5 9 16,-5 2-9-16,-13-7 10 0,0 0-10 0,8 7 10 15,-4-6-10-15,-4-1 11 0,0 0-11 0,0 0 11 16,4 0-11-16,-4 0 11 0,0 0-11 0,5-1 11 0,4-6-11 15,-9 7 6-15,0 0-6 0,16-12 6 16,6-5-6-16,-22 17 7 0,0 0-7 0,22-17 7 0,-8 6-7 16,-14 11 8-16,0 0-8 0,17-4 9 0,9 2-9 15,-26 2 8-15,0 0-8 0,27 5 9 0,-6 7-9 16,-21-12 8-16,0 0-8 0,16 19 9 0,-5 3-9 16,-11-22 8-16,0 0-8 0,8 28 9 0,-3 1-9 15,-5-29 10-15,0 0-10 0,5 28 10 0,-4-17-10 0,0 2-1338 16</inkml:trace>
  <inkml:trace contextRef="#ctx0" brushRef="#br0" timeOffset="161435.13">23015 2356 964 0,'0'0'0'0,"0"0"0"0,0 0 0 15,0 0 27-15,0 0-27 0,-15 12 27 0,5 8-27 16,10-20 39-16,0 0-39 0,-10 32 39 0,2 13-39 0,8-45 38 15,0 0-38-15,-2 45 38 0,4-4-38 16,-2-41 16-16,0 0-16 0,11 35 16 0,3-3-16 0,-14-32 11 16,0 0-11-16,22 27 12 0,7-5-12 0,-29-22 10 0,0 0-10 15,32 12 10-15,6-19-10 0,-38 7 16 0,0 0-16 16,36-18 16-16,-4-8-16 0,-32 26 26 16,0 0-26-16,25-31 26 0,-11-7-26 0,-14 38 32 0,0 0-32 15,2-42 33-15,-15-3-33 0,13 45 28 0,0 0-28 16,-26-43 29-16,-16 9-29 0,42 34 32 0,0 0-32 15,-42-24 33-15,4 14-33 0,38 10 35 0,0 0-35 16,-30 0 35-16,7 13-35 0,23-13 31 0,0 0-31 16,-15 23 31-16,7 7-31 0,8-30 26 0,0 0-26 15,-2 31 27-15,7-1-27 0,-5-30 20 0,0 0-20 0,13 24 20 16,5-7-20-16,-18-17 14 0,0 0-14 0,23 7 15 16,5-9-15-16,-28 2 7 0,0 0-7 0,30-17 8 15,5-14-8-15,-35 31 4 0,0 0-4 0,32-39 5 16,-7-4-5-16,-25 43 3 0,0 0-3 0,20-45 3 15,-7-2-3-15,-13 47 3 0,0 0-3 0,8-51 4 16,-5-6-4-16,-3 57 4 0,0 0-4 0,1-52 5 16,1 4-5-16,-2 48 5 0,0 0-5 0,3-38 6 0,1 13-6 15,-4 25 9-15,0 0-9 0,4-18 9 0,0 11-9 16,-4 7 11-16,0 0-11 0,7 5 11 0,4 15-11 16,-11-20 14-16,0 0-14 0,12 36 15 0,-6 17-15 15,-6-53 15-15,0 0-15 0,7 68 16 0,-2 8-16 16,-5-76 16-16,0 0-16 0,9 89 16 0,4 18-16 15,-13-107 14-15,0 0-14 0,19 116 14 0,7-3-14 0,-26-113 13 16,0 0-13-16,30 106 13 0,2-8-13 0,-32-98 11 16,0 0-11-16,29 80 11 0,-4-22-11 0,-25-58 12 15,0 0-12-15,23 39 12 0,-1-10-12 16,-22-29 13-16,0 0-13 0,18 19 13 0,-7-13-13 0,-11-6 12 0,0 0-12 16,8-10 12-16,-1-15-12 0,-7 25 18 0,0 0-18 15,-2-39 19-15,-13-13-19 0,15 52 21 0,0 0-21 16,-24-54 21-16,-7 8-21 0,31 46 18 0,0 0-18 15,-34-35 18-15,-2 16-18 0,36 19 18 0,0 0-18 16,-34-9 18-16,8 10-18 0,26-1 15 0,0 0-15 16,-18 5 15-16,11 2-15 0,7-7 14 0,0 0-14 15,6 2 15-15,15-4-15 0,-21 2 13 0,0 0-13 16,32-7 13-16,13-11-13 0,-45 18 7 0,0 0-7 16,56-29 7-16,14-15-7 0,-2-1-1711 0</inkml:trace>
  <inkml:trace contextRef="#ctx0" brushRef="#br0" timeOffset="161800.73">24423 2488 1244 0,'0'0'0'0,"0"0"0"0,9 16 0 0,-9-16 68 0,0 0-68 16,12 22 68-16,7 15-68 0,-19-37 56 0,0 0-56 15,18 50 57-15,1 11-57 0,-19-61 34 0,0 0-34 16,17 64 34-16,0-3-34 0,-17-61 14 16,0 0-14-16,14 64 14 0,-3 4-14 0,-11-68 5 0,0 0-5 15,8 69 6-15,-4-9-6 0,-4-60 2 0,0 0-2 16,1 54 2-16,-4-6-2 0,2-3-1143 0</inkml:trace>
  <inkml:trace contextRef="#ctx0" brushRef="#br0" timeOffset="162050.81">24363 2468 1401 0,'0'0'0'0,"4"-9"0"0,7-14 0 16,-11 23-2-16,0 0 2 0,20-24-2 0,10 2 2 16,-30 22-11-16,0 0 11 0,36-19-10 0,3 4 10 15,-39 15-1-15,0 0 1 0,47-11-1 0,7 5 1 16,-54 6-1-16,0 0 1 0,52 0 0 0,-7 9 0 15,-45-9 2-15,0 0-2 0,34 20 3 0,-14 16-3 16,-20-36 10-16,0 0-10 0,3 45 11 0,-18 6-11 16,15-51 17-16,0 0-17 0,-29 51 17 0,-13-2-17 0,42-49 16 15,0 0-16-15,-43 47 17 0,9-4-17 0,34-43 0 16,0 0 0-16,-26 25 1 0,12-22-1 0,-1-2-1041 16</inkml:trace>
  <inkml:trace contextRef="#ctx0" brushRef="#br0" timeOffset="162800.91">24842 2098 975 0,'0'0'0'0,"0"0"0"15,0 0 0-15,0 0 16 0,0 0-16 0,3 4 16 0,5 12-16 16,-8-16 25-16,0 0-25 0,12 32 26 0,5 25-26 15,-17-57 40-15,0 0-40 0,17 64 41 0,-1 7-41 16,-16-71 32-16,0 0-32 0,14 70 32 0,-1-1-32 0,-13-69 16 16,0 0-16-16,13 66 17 0,0 1-17 0,-13-67 22 15,0 0-22-15,12 58 22 0,0-11-22 0,-12-47 22 16,0 0-22-16,9 35 23 0,-2-18-23 0,-7-17 23 0,0 0-23 16,10-1 23-16,9-18-23 0,-19 19 19 15,0 0-19-15,22-32 19 0,1-12-19 0,-23 44 18 0,0 0-18 16,24-44 18-16,2 3-18 0,-26 41 17 0,0 0-17 15,21-34 17-15,-8 12-17 0,-13 22 23 0,0 0-23 16,10-13 23-16,-2 7-23 0,-8 6 26 0,0 0-26 16,12 4 27-16,8 11-27 0,-20-15 24 0,0 0-24 15,22 19 24-15,1 5-24 0,-23-24 26 0,0 0-26 16,24 20 27-16,1-4-27 0,-25-16 26 0,0 0-26 16,27 11 26-16,4-2-26 0,-31-9 22 0,0 0-22 15,24 2 23-15,-9-2-23 0,-15 0 23 0,0 0-23 0,12-7 23 16,1-7-23-16,-13 14 23 0,0 0-23 0,10-19 23 15,-4-2-23-15,-6 21 21 0,0 0-21 0,2-23 21 16,-6 1-21-16,4 22 19 0,0 0-19 0,-5-19 20 16,2 9-20-16,3 10 16 0,0 0-16 0,0 0 17 15,8-1-17-15,-8 1 16 0,0 0-16 0,10 5 16 0,6 4-16 16,-16-9 10-16,0 0-10 0,17 9 10 0,-5-2-10 16,-12-7 6-16,0 0-6 0,10 2 7 0,-1-1-7 15,-9-1 5-15,0 0-5 0,9-1 5 0,-2-3-5 16,-7 4 3-16,0 0-3 0,5-12 4 0,-3-8-4 15,-2 20 3-15,0 0-3 0,0-25 3 0,-5-4-3 16,5 29 3-16,0 0-3 0,-10-26 4 0,0 6-4 16,10 20 4-16,0 0-4 0,-11-12 4 0,2 12-4 15,9 0 4-15,0 0-4 0,-7 12 5 0,1 10-5 0,6-22 0 16,0 0 0-16,-3 25 1 0,3 3-1 0,0 1-1512 16</inkml:trace>
  <inkml:trace contextRef="#ctx0" brushRef="#br0" timeOffset="163134.4">25597 2017 1244 0,'0'0'0'0,"0"0"0"16,3 6 0-16,-3-6 11 0,0 0-11 15,7 11 11-15,6 8-11 0,-13-19 36 0,0 0-36 0,19 27 36 16,7 12-36-16,-26-39 35 0,0 0-35 0,26 48 35 0,0 8-35 16,-26-56 18-16,0 0-18 0,24 56 18 0,-5-3-18 15,-19-53 24-15,0 0-24 0,17 45 24 0,-5 3-24 16,-12-48 19-16,0 0-19 0,8 45 20 0,-4-11-20 15,-4-34 8-15,0 0-8 0,2 27 8 0,-1-13-8 16,-1-14-3-16,0 0 3 0,2 4-2 0,1-13 2 16,0 0-1097-16</inkml:trace>
  <inkml:trace contextRef="#ctx0" brushRef="#br0" timeOffset="163920.25">25633 2312 1054 0,'0'0'0'0,"0"0"0"0,0 0 0 0,0 0 19 16,0 0-19-16,6 3 19 0,6-3-19 0,-12 0 39 0,0 0-39 15,20 0 40-15,15-3-40 0,-35 3 33 0,0 0-33 16,38-5 33-16,-5-4-33 0,-33 9 24 0,0 0-24 16,32-12 24-16,-3 0-24 0,-29 12 18 0,0 0-18 15,32-8 18-15,2 6-18 0,-34 2 16 0,0 0-16 16,31 7 17-16,-6 8-17 0,-25-15 27 0,0 0-27 16,19 22 28-16,-4 2-28 0,-15-24 33 0,0 0-33 15,14 24 33-15,-1-4-33 0,-13-20 40 0,0 0-40 0,12 17 40 16,-1-6-40-16,-11-11 35 0,0 0-35 0,9 6 35 15,-4-1-35-15,-5-5 28 0,0 0-28 0,8-6 29 16,10-15-29-16,-18 21 21 0,0 0-21 16,14-24 22-16,-10 2-22 0,-4 22 25 0,0 0-25 15,-6-26 26-15,-11-2-26 0,17 28 28 0,0 0-28 0,-22-31 28 16,-4 1-28-16,26 30 18 0,0 0-18 0,-27-23 18 0,2 15-18 16,25 8 9-16,0 0-9 0,-20 0 10 0,2 8-10 15,18-8 5-15,0 0-5 0,-16 14 6 0,2 0-6 16,14-14 1-16,0 0-1 0,-10 13 2 0,8-6-2 15,2-7-2-15,0 0 2 0,7 3-1 0,11-4 1 16,-18 1-15-16,0 0 15 0,26-9-14 0,7-6 14 16,-33 15-38-16,0 0 38 0,38-21-38 0,-1-2 38 15,-37 23-48-15,0 0 48 0,40-23-47 0,3 10 47 16,-43 13-40-16,0 0 40 0,44-5-40 0,-3 10 40 0,-41-5-26 16,0 0 26-16,34 12-25 0,-10 8 25 0,-24-20-2 15,0 0 2-15,18 22-2 0,-3-2 2 0,-15-20 1 16,0 0-1-16,11 16 1 0,-4-2-1 0,-7-14 8 15,0 0-8-15,5 12 8 0,-2-6-8 0,-3-6 24 0,0 0-24 16,3 3 24-16,-3-3-24 0,0 0 39 0,0 0-39 16,7-7 40-16,0-11-40 0,-7 18 36 0,0 0-36 15,9-26 36-15,1-7-36 0,-10 33 26 0,0 0-26 16,11-28 27-16,-3 11-27 0,-8 17 27 0,0 0-27 16,6-10 28-16,1 1-28 0,-7 9 26 0,0 0-26 15,14-1 26-15,9 6-26 0,-23-5 25 0,0 0-25 0,22 14 25 16,-5 9-25-16,-17-23 22 0,0 0-22 15,16 28 23-15,1-1-23 0,-17-27 25 0,0 0-25 0,16 20 25 16,-1-2-25-16,-15-18 24 0,0 0-24 0,10 10 25 16,-3-7-25-16,-7-3 22 0,0 0-22 0,12-6 22 15,9-14-22-15,-21 20 16 0,0 0-16 0,25-27 16 16,5-8-16-16,-30 35 12 0,0 0-12 0,32-36 12 16,-2 4-12-16,-30 32 10 0,0 0-10 0,31-24 10 0,-5 12-10 15,-26 12 9-15,0 0-9 0,28-7 10 0,7 9-10 16,-35-2 8-16,0 0-8 0,32 8 9 15,-2 7-9-15,-30-15 8 0,0 0-8 0,21 25 9 0,-13 12-9 16,-8-37 7-16,0 0-7 0,-9 41 7 0,-17-4-7 16,26-37 6-16,0 0-6 0,-31 32 6 0,2-3-6 15,29-29 0-15,0 0 0 0,-31 21 1 0,-3-7-1 16,0 2-1691-16</inkml:trace>
  <inkml:trace contextRef="#ctx0" brushRef="#br0" timeOffset="198741.74">10197 5972 191 0,'0'0'0'15,"0"0"0"-15,0 0 0 0,0 0 14 0,0 0-14 16,0 0 14-16,12 43-14 0,-12-43 32 0,0 0-32 16,15 33 32-16,-7-2-32 0,-8-31 38 0,0 0-38 0,11 33 38 15,1 4-38-15,-12-37 41 0,0 0-41 0,14 33 41 16,0 3-41-16,-14-36 26 0,0 0-26 16,15 33 26-16,-1 7-26 0,-14-40 24 0,0 0-24 0,12 43 25 15,0 5-25-15,-12-48 23 0,0 0-23 0,9 54 24 16,5 0-24-16,-14-54 28 0,0 0-28 0,14 58 29 15,4 0-29-15,-18-58 32 0,0 0-32 0,14 60 33 16,-1 1-33-16,-13-61 33 0,0 0-33 0,8 72 33 16,-2 13-33-16,-6-85 33 0,0 0-33 0,3 85 34 15,-3-9-34-15,0-76 27 0,0 0-27 0,0 76 28 16,2 6-28-16,-2-82 23 0,0 0-23 0,3 76 24 16,3 5-24-16,-6-81 16 0,0 0-16 0,3 73 17 15,6-9-17-15,-9-64 10 0,0 0-10 0,7 69 10 0,0 12-10 16,-7-81 7-16,0 0-7 0,4 89 8 15,6 4-8-15,-10-93 2 0,0 0-2 0,4 90 3 0,-4-2-3 16,0-88 0-16,0 0 0 0,0 94 1 0,-4 10-1 16,4-104 0-16,0 0 0 0,0 93 1 0,4-17-1 15,-4-76 1-15,0 0-1 0,0 69 1 0,2-1-1 16,-2-68 1-16,0 0-1 0,3 73 2 0,1 4-2 0,-4-77 2 16,0 0-2-16,5 77 3 0,4-8-3 0,-9-69 4 15,0 0-4-15,5 73 4 0,-5-1-4 0,0-72 7 16,0 0-7-16,0 78 8 0,0 9-8 0,0-87 7 0,0 0-7 15,4 81 7-15,-4-7-7 0,0-74 7 16,0 0-7-16,0 71 8 0,1-10-8 0,-1-61 6 0,0 0-6 16,7 62 7-16,-1 2-7 0,-6-64 5 0,0 0-5 15,9 64 5-15,-1-7-5 0,-8-57 2 0,0 0-2 16,6 54 3-16,-3-6-3 0,-3-48 1 0,0 0-1 0,0 52 1 16,-3 16-1-16,3-68 0 0,0 0 0 0,-4 67 1 15,2 3-1-15,2-70 0 0,0 0 0 0,-3 64 1 16,1-11-1-16,2-53 0 0,0 0 0 0,2 43 1 15,3-8-1-15,-5-35 0 0,0 0 0 0,7 31 1 16,2 0-1-16,-9-31 1 0,0 0-1 0,11 30 1 16,-3-11-1-16,-8-19 1 0,0 0-1 0,9 24 1 15,0 9-1-15,-9-33 1 0,0 0-1 0,5 29 1 16,-5-4-1-16,0-25 1 0,0 0-1 0,-1 24 1 16,-3 7-1-16,4-31 0 0,0 0 0 0,-5 26 1 15,1-10-1-15,4-16 0 0,0 0 0 0,0 10 1 0,4-3-1 16,-4-7 1-16,0 0-1 0,0 0 1 0,0 0-1 15,0 0 0-15,0 0 0 0,0 0 1 0,0 0-1 16,0 0-788-16</inkml:trace>
  <inkml:trace contextRef="#ctx0" brushRef="#br0" timeOffset="199501.54">10423 5958 203 0,'0'0'0'0,"0"0"0"0,0 12 0 16,0-12 36-16,0 0-36 0,0 25 36 0,-5 23-36 16,5-48 63-16,0 0-63 0,0 57 63 0,0 4-63 0,0-61 19 15,0 0-19-15,5 60 19 0,4 1-19 0,-9-61 6 16,0 0-6-16,8 73 6 0,1 11-6 0,-9-84 1 15,0 0-1-15,11 94 2 0,-4-2-2 0,-7-92 1 16,0 0-1-16,5 105 1 0,-3 16-1 0,-2-121 5 0,0 0-5 16,2 130 6-16,-4 7-6 0,2-137 15 0,0 0-15 15,-2 133 15-15,-3 9-15 0,5-142 22 0,0 0-22 16,-2 152 23-16,4 11-23 0,-2-163 25 0,0 0-25 0,5 170 26 16,-3-4-26-16,-2-166 28 0,0 0-28 0,4 161 29 15,-1-4-29-15,-3-157 29 0,0 0-29 0,5 158 30 16,-1 4-30-16,-4-162 25 0,0 0-25 0,5 177 26 15,-5 1-26-15,0-178 27 0,0 0-27 0,0 182 27 16,0 3-27-16,0-185 26 0,0 0-26 0,4 178 26 16,-4-15-26-16,0-163 28 0,0 0-28 0,1 156 28 15,3-8-28-15,-4-148 29 0,0 0-29 0,0 141 30 16,2-1-30-16,-2-140 28 0,0 0-28 0,-2 121 28 16,-2-21-28-16,4-100 26 0,0 0-26 0,-5 94 27 15,-4 3-27-15,9-97 25 0,0 0-25 0,-8 88 26 0,-1-19-26 16,9-69 25-16,0 0-25 0,-9 54 25 0,4-18-25 15,5-36 13-15,0 0-13 0,-6 14 14 0,3-21-14 16,-3-2-854-16</inkml:trace>
  <inkml:trace contextRef="#ctx0" brushRef="#br0" timeOffset="-157193.86">3794 13775 1737 0,'0'0'0'0,"0"0"0"0,-5 19 0 0,5-19 34 15,0 0-34-15,-4 23 35 0,1 11-35 0,3-34 88 16,0 0-88-16,-2 49 88 0,2 13-88 0,0-62 66 0,0 0-66 15,2 68 67-15,5-3-67 0,-7-65 24 0,0 0-24 16,5 80 24-16,0 22-24 0,-5-102 16 0,0 0-16 16,-1 113 17-16,-8 6-17 0,9-119 13 0,0 0-13 15,-9 125 14-15,-7 6-14 0,16-131 9 0,0 0-9 16,-10 118 10-16,1-26-10 0,9-92 9 0,0 0-9 0,0 69 9 16,9-21-9-16,-9-48 7 0,0 0-7 0,14 31 7 15,12-17-7-15,-26-14 6 0,0 0-6 0,41 0 6 16,13-8-6-16,-54 8 6 0,0 0-6 0,67-14 6 15,7-4-6-15,-74 18 7 0,0 0-7 0,73-19 7 16,3-3-7-16,-76 22 7 0,0 0-7 0,75-23 8 16,3 4-8-16,-78 19 0 0,0 0 0 0,71-19 1 15,-17 0-1-15,-54 19-1 0,0 0 1 0,41-21-1 0,-16-1 1 16,1 0-1685-16</inkml:trace>
  <inkml:trace contextRef="#ctx0" brushRef="#br0" timeOffset="-157012">4828 14701 1983 0,'0'0'0'15,"0"0"0"-15,0 0 0 0,0 0-1428 0</inkml:trace>
  <inkml:trace contextRef="#ctx0" brushRef="#br0" timeOffset="-156964.25">4807 14575 1894 0,'0'0'0'0,"0"0"0"16,0 0 0-16,0 0-1361 0</inkml:trace>
  <inkml:trace contextRef="#ctx0" brushRef="#br0" timeOffset="-156726.04">4595 14533 1468 0,'0'0'0'0,"0"0"0"15,0 0 0-15,0 0 53 0,0 0-53 0,-23 12 54 16,18 7-54-16,5-19 168 0,0 0-168 0,0 33 168 15,-4 16-168-15,4-49 23 0,0 0-23 0,4 57 24 16,10 10-24-16,-14-67 3 0,0 0-3 0,26 61 4 16,6-13-4-16,-32-48 0 0,0 0 0 0,46 32 0 15,16-20 0-15,-62-12 0 0,0 0 0 0,63-9 0 16,4-19 0-16,-67 28 0 0,0 0 0 0,55-45 0 0,-13-19 0 16,-42 64 0-16,0 0 0 0,35-64 0 0,-12 7 0 15,-23 57 5-15,0 0-5 0,7-59 5 0,-19-8-5 16,12 67 25-16,0 0-25 0,-35-68 26 0,-29 9-26 15,64 59 45-15,0 0-45 0,-72-41 46 0,-11 22-46 16,83 19 37-16,0 0-37 0,-76 5 38 0,22 21-38 16,54-26 25-16,0 0-25 0,-36 43 26 0,19 16-26 15,-3-2-1623-15</inkml:trace>
  <inkml:trace contextRef="#ctx0" brushRef="#br0" timeOffset="-156560.16">5854 14390 2140 0,'0'0'0'0,"7"-6"0"16,13-9 0-16,-3-1-1545 0</inkml:trace>
  <inkml:trace contextRef="#ctx0" brushRef="#br0" timeOffset="-156520.96">5870 14313 1815 0,'0'0'0'0,"-9"-12"0"16,-8-17 0-16,-1-2-1302 0</inkml:trace>
  <inkml:trace contextRef="#ctx0" brushRef="#br0" timeOffset="-156306.1">5708 14203 1580 0,'0'0'0'0,"-12"0"0"16,-20-7 0-16,32 7 82 0,0 0-82 0,-32-5 82 16,9 5-82-16,23 0 152 0,0 0-152 0,-17 0 152 15,2 1-152-15,15-1 15 0,0 0-15 0,-21 12 16 16,-3 16-16-16,24-28 2 0,0 0-2 0,-27 38 2 0,9 9-2 16,18-47 0-16,0 0 0 0,-8 57 0 0,11 7 0 15,-3-64-1-15,0 0 1 0,14 55 0 0,13-18 0 16,-27-37-1-16,0 0 1 0,37 26-1 0,14-5 1 15,-51-21-1-15,0 0 1 0,56 29-1 0,1 21 1 16,-57-50-1-16,0 0 1 0,44 62 0 0,-23 9 0 16,-21-71 0-16,0 0 0 0,-3 75 0 0,-26-8 0 15,29-67 0-15,0 0 0 0,-53 59 0 0,-14-12 0 16,67-47 0-16,0 0 0 0,-67 29 1 0,20-25-1 0,47-4 0 16,0 0 0-16,-39-9 0 0,16-5 0 0,0 0-1499 15</inkml:trace>
  <inkml:trace contextRef="#ctx0" brushRef="#br0" timeOffset="-156199">6160 14473 1871 0,'0'0'0'16,"19"-6"0"-16,30-11 0 0,4 0-1344 0</inkml:trace>
  <inkml:trace contextRef="#ctx0" brushRef="#br0" timeOffset="-155959.75">6385 14320 1591 0,'0'0'0'0,"0"0"0"15,2-19 0-15,-2 19-18 0,0 0 18 0,0-13-18 16,-5-5 18-16,5 18-64 0,0 0 64 0,-6-14-64 15,-2 6 64-15,8 8 9 0,0 0-9 0,-23-4 9 16,-21 6-9-16,44-2 51 0,0 0-51 0,-50 9 51 16,10 8-51-16,40-17 82 0,0 0-82 0,-37 29 83 15,-4 22-83-15,41-51 80 0,0 0-80 0,-26 53 81 16,15-8-81-16,11-45 55 0,0 0-55 0,11 37 56 0,17-6-56 16,-28-31 44-16,0 0-44 0,40 33 44 0,8 8-44 15,-48-41 35-15,0 0-35 0,49 47 35 0,-12 5-35 16,-37-52 36-16,0 0-36 0,29 59 36 0,-12 8-36 15,-17-67 25-15,0 0-25 0,9 69 26 0,-14-8-26 16,5-61 16-16,0 0-16 0,-5 43 16 0,1-20-16 16,4-23 5-16,0 0-5 0,-14 19 6 0,-25 8-6 15,39-27 0-15,0 0 0 0,-37 12 0 0,18-36 0 0,-3 0-1671 16</inkml:trace>
  <inkml:trace contextRef="#ctx0" brushRef="#br0" timeOffset="-155869.98">6828 14514 1737 0,'0'0'0'16,"2"9"0"-16,5 15 0 0,2 2-1243 0</inkml:trace>
  <inkml:trace contextRef="#ctx0" brushRef="#br0" timeOffset="-155373.98">6862 14596 1502 0,'0'0'0'15,"0"0"0"-15,15 19 0 0,-15-19 80 0,0 0-80 16,16 15 80-16,5-3-80 0,-21-12 165 0,0 0-165 0,27 11 165 16,-2-6-165-16,-25-5 44 0,0 0-44 0,33 2 45 15,1-8-45-15,-34 6 8 0,0 0-8 0,38-7 8 16,-6 1-8-16,-32 6 4 0,0 0-4 0,28-13 4 15,-1-11-4-15,-27 24 2 0,0 0-2 0,18-27 2 16,-8-3-2-16,-10 30 7 0,0 0-7 0,4-35 7 16,-4-13-7-16,0 48 18 0,0 0-18 0,-9-45 19 15,-5 16-19-15,14 29 28 0,0 0-28 0,-23-13 29 16,-9 19-29-16,32-6 29 0,0 0-29 0,-41 27 30 0,-8 24-30 16,49-51 28-16,0 0-28 0,-48 60 29 15,8 2-29-15,40-62 22 0,0 0-22 0,-28 63 22 0,14-11-22 16,14-52 19-16,0 0-19 0,0 53 20 0,22 6-20 15,-22-59 16-15,0 0-16 0,37 59 16 0,18-5-16 16,-55-54 6-16,0 0-6 0,65 34 6 0,8-23-6 16,-73-11 3-16,0 0-3 0,77-7 3 0,1-14-3 15,-78 21 0-15,0 0 0 0,86-40 0 0,11-24 0 16,-97 64-1-16,0 0 1 0,89-67-1 0,-24 3 1 16,-65 64-1-16,0 0 1 0,46-68-1 0,-20-3 1 0,-26 71 0 15,0 0 0-15,9-71 0 0,-9-3 0 0,0 74 2 16,0 0-2-16,-4-63 3 0,-4 25-3 0,8 38 10 15,0 0-10-15,-9-20 10 0,4 9-10 0,5 11 21 16,0 0-21-16,-7 16 21 0,-4 34-21 0,11-50 27 0,0 0-27 16,0 59 27-16,14 0-27 0,-14-59 30 0,0 0-30 15,28 55 30-15,11-6-30 0,-39-49 25 0,0 0-25 16,42 51 26-16,11 7-26 0,-53-58 25 0,0 0-25 16,46 64 25-16,-19-2-25 0,-27-62 24 0,0 0-24 0,3 64 25 15,-26-2-25-15,23-62 21 0,0 0-21 0,-33 52 22 16,-4-19-22-16,37-33 20 0,0 0-20 0,-37 38 20 15,-13 12-20-15,50-50 14 0,0 0-14 0,-63 45 15 16,-10-15-15-16,1-1-2119 0</inkml:trace>
  <inkml:trace contextRef="#ctx0" brushRef="#br0" timeOffset="-150276.83">9334 14493 1815 0,'0'0'0'0,"0"0"0"16,0 0 0-16,0 0 48 0,0 0-48 0,-8 28 49 15,8-7-49-15,0-21 96 0,0 0-96 0,3 40 96 16,-3 24-96-16,0-64 61 0,0 0-61 0,7 81 62 16,9 13-62-16,-16-94 6 0,0 0-6 0,23 93 6 15,4-17-6-15,-27-76 0 0,0 0 0 0,28 62 1 16,-9-8-1-16,2 0-1620 0</inkml:trace>
  <inkml:trace contextRef="#ctx0" brushRef="#br0" timeOffset="-150089.65">9297 13836 1591 0,'0'0'0'0,"0"0"0"0,0 0 0 0,0 0 7 0,0 0-7 16,0 0 8-16,0 0-8 0,0 0 0 0,0 0 0 16,8 17 1-16,16 6-1 0,-24-23-4 0,0 0 4 15,23 20-4-15,-5-4 4 0,1-4-1140 0</inkml:trace>
  <inkml:trace contextRef="#ctx0" brushRef="#br0" timeOffset="-149526.87">9714 14582 1300 0,'0'0'0'16,"9"19"0"-16,8 27 0 0,-17-46 2 0,0 0-2 15,23 70 2-15,-5 20-2 0,-18-90 0 0,0 0 0 16,14 93 0-16,-5-17 0 0,-9-76 37 0,0 0-37 16,5 54 37-16,-1-25-37 0,-4-29 55 0,0 0-55 0,1 12 56 15,-1-12-56-15,0 0 57 0,0 0-57 0,-1-20 57 16,-7-27-57-16,8 47 50 0,0 0-50 0,-5-68 51 15,0-18-51-15,5 86 39 0,0 0-39 0,0-88 39 16,9 5-39-16,-9 83 35 0,0 0-35 0,14-66 35 16,12 19-35-16,-26 47 33 0,0 0-33 0,32-31 33 15,5 14-33-15,-37 17 38 0,0 0-38 0,44 0 38 16,7 19-38-16,-51-19 42 0,0 0-42 0,62 27 43 16,7 5-43-16,-69-32 27 0,0 0-27 0,58 55 28 15,-14 33-28-15,-44-88 14 0,0 0-14 0,28 95 15 0,-19-1-15 16,0-2-1563-16</inkml:trace>
  <inkml:trace contextRef="#ctx0" brushRef="#br0" timeOffset="-149141.62">10860 14410 1334 0,'0'0'0'0,"0"0"0"15,-21-8 0-15,21 8 10 0,0 0-10 0,-28 0 10 16,-16 17-10-16,44-17 19 0,0 0-19 0,-51 33 20 16,-4 17-20-16,55-50 20 0,0 0-20 0,-49 71 21 15,4 33-21-15,45-104 65 0,0 0-65 0,-26 109 65 16,21-5-65-16,5-104 77 0,0 0-77 0,17 91 78 16,20-21-78-16,-37-70 62 0,0 0-62 0,53 50 63 15,20-19-63-15,-73-31 47 0,0 0-47 0,77 12 48 16,15-21-48-16,-92 9 18 0,0 0-18 0,93-17 19 0,-8-4-19 15,2 1-1422-15</inkml:trace>
  <inkml:trace contextRef="#ctx0" brushRef="#br0" timeOffset="-148627.3">11308 14602 1468 0,'0'0'0'0,"0"0"0"16,0 0 0-16,0 0 0 0,0 0 0 0,9 4 1 16,-5 18-1-16,-4-22-7 0,0 0 7 0,7 47-7 15,3 31 7-15,-10-78 4 0,0 0-4 0,20 80 4 16,3-8-4-16,-23-72 15 0,0 0-15 0,35 61 16 16,5-16-16-16,-40-45 27 0,0 0-27 0,43 28 27 15,4-13-27-15,-47-15 29 0,0 0-29 0,46 2 30 16,-5-16-30-16,-41 14 25 0,0 0-25 0,35-28 26 0,-3-18-26 15,-32 46 20-15,0 0-20 0,23-63 20 0,-6-13-20 16,-17 76 20-16,0 0-20 0,9-67 20 0,-7 16-20 16,-2 51 33-16,0 0-33 0,0-34 34 0,0 13-34 15,0 21 40-15,0 0-40 0,0 0 41 0,5 24-41 16,-5-24 48-16,0 0-48 0,7 47 49 0,2 24-49 16,-9-71 52-16,0 0-52 0,14 78 53 0,9-14-53 15,-23-64 44-15,0 0-44 0,32 48 45 0,3-16-45 0,-35-32 45 16,0 0-45-16,41 25 46 0,5-2-46 0,-46-23 15 15,0 0-15-15,42 12 15 0,-8-15-15 0,-6-1-1664 16</inkml:trace>
  <inkml:trace contextRef="#ctx0" brushRef="#br0" timeOffset="-148210.08">12054 14582 1715 0,'0'0'0'0,"22"5"0"0,13 4 0 16,-35-9 14-16,0 0-14 0,49 8 14 0,24 1-14 16,-73-9 22-16,0 0-22 0,86 17 23 0,20 19-23 15,-106-36 58-15,0 0-58 0,93 54 59 0,-31 12-59 16,-62-66 15-16,0 0-15 0,37 74 16 0,-28-1-16 16,-9-73 6-16,0 0-6 0,-14 67 6 0,-20-8-6 15,34-59 0-15,0 0 0 0,-39 44 1 0,1-25-1 16,38-19-6-16,0 0 6 0,-29-6-6 0,12-23 6 0,17 29-18 15,0 0 18-15,-5-47-17 0,15-17 17 0,-10 64-26 16,0 0 26-16,23-81-26 0,12-11 26 0,-35 92-31 16,0 0 31-16,37-78-30 0,2 30 30 0,-39 48-40 15,0 0 40-15,41-35-40 0,8 6 40 0,1-1-1222 0</inkml:trace>
  <inkml:trace contextRef="#ctx0" brushRef="#br0" timeOffset="-147972.42">12906 14803 2275 0,'0'0'0'0,"2"-7"0"0,5-7 0 15,-3 2-1647-15</inkml:trace>
  <inkml:trace contextRef="#ctx0" brushRef="#br0" timeOffset="-147755.08">13005 14694 1379 0,'0'0'0'0,"14"2"0"0,27 3 0 16,-41-5-3-16,0 0 3 0,55 16-2 0,20 10 2 15,-75-26-7-15,0 0 7 0,78 33-7 0,0 10 7 16,-78-43 22-16,0 0-22 0,58 52 23 0,-23 1-23 15,-35-53 43-15,0 0-43 0,9 54 44 0,-23-4-44 16,14-50 51-16,0 0-51 0,-32 43 52 0,-7-11-52 0,39-32 56 16,0 0-56-16,-32 15 57 0,15-22-57 0,17 7 27 15,0 0-27-15,-2-22 27 0,11-15-27 0,-9 37 13 16,0 0-13-16,16-53 14 0,8-27-14 0,-24 80 6 0,0 0-6 16,34-86 7-16,5 11-7 0,-39 75 5 0,0 0-5 15,37-53 5-15,3 27-5 0,-40 26 0 0,0 0 0 16,36-2 0-16,1 21 0 0,-37-19-5 0,0 0 5 0,28 21-5 15,-7-7 5-15,2-1-1292 0</inkml:trace>
  <inkml:trace contextRef="#ctx0" brushRef="#br0" timeOffset="-147394.22">13697 14978 1625 0,'0'0'0'0,"5"3"0"16,16 6 0-16,-21-9 13 0,0 0-13 0,28 5 13 0,9-6-13 16,-37 1 21-16,0 0-21 0,39-11 22 0,-5-8-22 15,-34 19 23-15,0 0-23 0,30-26 23 0,1-8-23 16,-31 34 21-16,0 0-21 0,22-45 22 0,-7-9-22 16,-15 54 59-16,0 0-59 0,7-54 60 0,-7 2-60 15,0 52 66-15,0 0-66 0,-7-45 66 0,-3 11-66 16,10 34 56-16,0 0-56 0,-21-24 57 0,-8 8-57 15,29 16 47-15,0 0-47 0,-30 3 47 0,-3 23-47 0,33-26 36 16,0 0-36-16,-35 40 37 0,-2 9-37 0,37-49 31 16,0 0-31-16,-27 60 31 0,4 13-31 0,23-73 25 15,0 0-25-15,-7 76 26 0,18-8-26 0,-11-68 22 0,0 0-22 16,28 50 22-16,18-16-22 0,-46-34 17 0,0 0-17 16,53 19 18-16,1-13-18 0,-54-6 11 0,0 0-11 15,64 0 11-15,8-4-11 0,-72 4 2 0,0 0-2 16,73-15 3-16,-5-18-3 0,5 1-1840 0</inkml:trace>
  <inkml:trace contextRef="#ctx0" brushRef="#br0" timeOffset="-147251.18">15228 15087 2342 0,'0'0'0'0,"0"0"0"16,-2 10 0-16,0 1-1697 0</inkml:trace>
  <inkml:trace contextRef="#ctx0" brushRef="#br0" timeOffset="-147192.15">15159 15025 2375 0,'0'0'0'0,"-14"-7"0"0,-25-14 0 15,2 0-1722-15</inkml:trace>
  <inkml:trace contextRef="#ctx0" brushRef="#br0" timeOffset="-146891.92">14956 14866 1827 0,'0'0'0'0,"-7"-9"0"16,-4-14 0-16,11 23 94 0,0 0-94 0,-23-17 95 0,-3 17-95 15,26 0 165-15,0 0-165 0,-35 16 166 0,-13 11-166 16,48-27 54-16,0 0-54 0,-48 37 55 0,6 4-55 15,42-41 20-15,0 0-20 0,-32 42 20 0,17-8-20 0,15-34 8 16,0 0-8-16,-2 38 9 0,18 13-9 0,-16-51 4 16,0 0-4-16,26 46 4 0,13-8-4 0,-39-38 2 15,0 0-2-15,42 26 2 0,2-17-2 0,-44-9 0 16,0 0 0-16,41-12 0 0,-1-24 0 0,-40 36 0 0,0 0 0 16,36-51 0-16,1-6 0 0,-37 57 0 0,0 0 0 15,26-69 0-15,-3-26 0 0,-23 95-1 0,0 0 1 16,11-101 0-16,-11 6 0 0,0 95 0 0,0 0 0 15,-11-100 0-15,-10-11 0 0,21 111 0 0,0 0 0 0,-25-100 0 16,1 25 0-16,24 75 3 0,0 0-3 0,-20-48 3 16,8 24-3-16,12 24 12 0,0 0-12 0,-16 5 12 15,-5 30-12-15,21-35 20 0,0 0-20 0,-14 48 21 16,8 26-21-16,6-74 24 0,0 0-24 0,6 78 25 16,3-14-25-16,-9-64 25 0,0 0-25 0,24 61 25 15,15-1-25-15,-39-60 22 0,0 0-22 0,51 64 23 16,21 6-23-16,-72-70 18 0,0 0-18 0,76 74 18 15,-7 0-18-15,2-1-2022 0</inkml:trace>
  <inkml:trace contextRef="#ctx0" brushRef="#br0" timeOffset="-145989.06">16411 14602 1535 0,'0'0'0'0,"0"0"0"0,0 0 0 16,0 0 26-16,0 0-26 0,9 21 27 0,-2-9-27 15,-7-12 67-15,0 0-67 0,16 28 68 0,10 22-68 16,-26-50 60-16,0 0-60 0,29 59 61 0,-6-4-61 15,-23-55 2-15,0 0-2 0,19 51 3 0,2-8-3 16,-21-43 0-16,0 0 0 0,18 26 1 0,-9-21-1 0,-1 0-1328 16</inkml:trace>
  <inkml:trace contextRef="#ctx0" brushRef="#br0" timeOffset="-145376.12">16715 14694 1099 0,'0'0'0'0,"0"0"0"0,10 19 0 15,-10-19 46-15,0 0-46 0,11 16 46 0,-2-4-46 16,-9-12 47-16,0 0-47 0,12 19 48 0,11 12-48 16,-23-31 87-16,0 0-87 0,18 31 88 0,-10-10-88 15,-8-21 57-15,0 0-57 0,9 19 57 0,2 2-57 0,-11-21 44 16,0 0-44-16,9 22 44 0,-4-3-44 0,-5-19 37 16,0 0-37-16,3 16 37 0,1-2-37 0,-4-14 28 15,0 0-28-15,2 8 29 0,-2-8-29 0,0 0 24 0,0 0-24 16,0 0 24-16,0 0-24 0,0 0 20 0,0 0-20 15,0 0 21-15,0 0-21 0,0 0 16 0,0 0-16 16,7-17 17-16,-6-14-17 0,-1 31 16 0,0 0-16 16,2-47 16-16,5-12-16 0,-7 59 16 0,0 0-16 15,9-55 16-15,9 10-16 0,-18 45 13 0,0 0-13 16,19-33 14-16,8 11-14 0,-27 22 12 0,0 0-12 0,30-9 13 16,8 12-13-16,-38-3 11 0,0 0-11 0,41 23 11 15,-4 22-11-15,-37-45 10 0,0 0-10 0,34 59 10 16,-8 12-10-16,-26-71 9 0,0 0-9 0,28 69 10 15,-1-10-10-15,-27-59 8 0,0 0-8 0,28 55 8 16,0 4-8-16,2 0-1522 0</inkml:trace>
  <inkml:trace contextRef="#ctx0" brushRef="#br0" timeOffset="-144143.75">16362 14196 1087 0,'0'0'0'0,"0"0"0"16,0 0 0-16,0 0 30 0,0 0-30 0,0 0 31 16,0 0-31-16,0 0 110 0,0 0-110 0,0 0 110 15,0 0-110-15,0 0 113 0,0 0-113 0,0 0 114 16,0 0-114-16,0 0 67 0,0 0-67 0,0 0 68 16,-9-18-68-16,9 18 47 0,0 0-47 0,0 0 48 15,0 0-48-15,0 0 34 0,0 0-34 0,0 0 34 0,21 0-34 16,-21 0 24-16,0 0-24 0,27 6 24 0,8 2-24 15,2 3-1396-15</inkml:trace>
  <inkml:trace contextRef="#ctx0" brushRef="#br0" timeOffset="-142776.22">18304 14646 1009 0,'0'0'0'16,"0"0"0"-16,0 0 0 0,0 0 31 0,0 0-31 16,16 29 32-16,1 7-32 0,-17-36 75 0,0 0-75 15,23 49 75-15,0 6-75 0,-23-55 60 0,0 0-60 16,18 56 61-16,-8-15-61 0,-10-41 35 0,0 0-35 15,6 37 36-15,1-5-36 0,-7-32 24 0,0 0-24 0,2 37 24 16,-2 4-24-16,0-41 16 0,0 0-16 0,0 33 16 16,1-22-16-16,-1-11 13 0,0 0-13 0,0 0 13 15,0 0-13-15,0 0 9 0,0 0-9 0,7-21 10 16,-7-5-10-16,0 26 9 0,0 0-9 0,0-31 9 16,0-4-9-16,0 35 7 0,0 0-7 0,2-43 7 15,0-11-7-15,-2 54 7 0,0 0-7 0,5-53 7 16,8 6-7-16,-13 47 15 0,0 0-15 0,10-31 15 15,4 17-15-15,-14 14 20 0,0 0-20 0,25 5 21 0,16 16-21 16,-41-21 25-16,0 0-25 0,44 29 26 0,7 9-26 16,-51-38 26-16,0 0-26 0,46 42 27 0,-2 1-27 15,-44-43 28-15,0 0-28 0,31 35 29 0,-13-18-29 16,-18-17 24-16,0 0-24 0,16 12 25 0,0 2-25 16,-16-14 22-16,0 0-22 0,18 10 22 0,-4-6-22 15,-14-4 17-15,0 0-17 0,12-9 18 0,4-12-18 0,-16 21 8 16,0 0-8-16,14-29 8 0,-2-7-8 0,-12 36 2 15,0 0-2-15,9-45 2 0,-4-11-2 0,-5 56 1 16,0 0-1-16,6-50 2 0,3 10-2 0,-9 40 3 0,0 0-3 16,12-26 4-16,-3 16-4 0,-9 10 6 0,0 0-6 15,17 10 7-15,15 23-7 0,-32-33 9 0,0 0-9 16,32 43 9-16,0 13-9 0,-32-56 11 0,0 0-11 16,26 55 12-16,-3-6-12 0,-23-49 16 0,0 0-16 15,19 39 17-15,-5-9-17 0,-14-30 15 0,0 0-15 0,22 31 16 16,9 16-16-16,3-1-1510 0</inkml:trace>
  <inkml:trace contextRef="#ctx0" brushRef="#br0" timeOffset="-142260.06">19274 14971 1076 0,'0'0'0'16,"0"0"0"-16,41 4 0 0,-41-4 67 0,0 0-67 15,31-2 67-15,-4-5-67 0,-27 7 101 0,0 0-101 16,21-9 102-16,-5-1-102 0,-16 10 51 0,0 0-51 16,12-14 51-16,1-7-51 0,-13 21 24 0,0 0-24 15,7-29 24-15,-9-13-24 0,2 42 30 0,0 0-30 0,-5-41 30 16,-4 4-30-16,9 37 32 0,0 0-32 0,-14-31 32 15,-8 10-32-15,22 21 30 0,0 0-30 0,-22-12 30 16,-7 12-30-16,29 0 28 0,0 0-28 0,-28 25 29 16,-4 27-29-16,32-52 27 0,0 0-27 0,-28 67 27 15,10 4-27-15,18-71 23 0,0 0-23 0,-3 66 23 16,12-11-23-16,-9-55 18 0,0 0-18 0,26 54 19 16,20 1-19-16,-46-55 15 0,0 0-15 0,65 40 16 15,11-26-16-15,-76-14 1 0,0 0-1 0,97-2 1 16,20-5-1-16,-117 7-4 0,0 0 4 0,109-17-3 0,-10-11 3 15,0 0-1416-15</inkml:trace>
  <inkml:trace contextRef="#ctx0" brushRef="#br0" timeOffset="-141677.08">20286 14852 1166 0,'0'0'0'16,"0"0"0"-16,-15-21 0 0,15 21-1 0,0 0 1 15,-27-14-1-15,-15 7 1 0,42 7 0 0,0 0 0 0,-53 2 0 16,-9 10 0-16,62-12 13 0,0 0-13 0,-56 24 14 16,8 13-14-16,48-37 19 0,0 0-19 0,-33 39 19 15,8 1-19-15,25-40 44 0,0 0-44 0,-12 38 44 16,10-3-44-16,2-35 50 0,0 0-50 0,7 33 51 16,7-6-51-16,-14-27 44 0,0 0-44 0,25 28 44 15,17 2-44-15,-42-30 33 0,0 0-33 0,55 12 33 16,8-28-33-16,-63 16 29 0,0 0-29 0,55-31 29 15,-9-9-29-15,-46 40 22 0,0 0-22 0,35-50 22 16,-7-16-22-16,-28 66 19 0,0 0-19 0,18-85 20 0,-9-15-20 16,-9 100 20-16,0 0-20 0,-2-102 20 0,-12 5-20 15,14 97 21-15,0 0-21 0,-21-93 21 0,-11-8-21 16,32 101 27-16,0 0-27 0,-30-88 27 0,-4 24-27 16,34 64 29-16,0 0-29 0,-35-56 29 0,3 3-29 15,32 53 31-15,0 0-31 0,-28-38 31 0,12 20-31 16,16 18 28-16,0 0-28 0,-14 0 29 0,0 14-29 15,14-14 30-15,0 0-30 0,-9 35 30 0,7 17-30 16,2-52 33-16,0 0-33 0,6 71 33 0,10 19-33 0,-16-90 33 16,0 0-33-16,30 95 33 0,12-9-33 0,-42-86 30 15,0 0-30-15,49 96 30 0,4 20-30 0,-53-116 25 16,0 0-25-16,58 116 26 0,6-6-26 0,-64-110 18 0,0 0-18 16,60 104 18-16,-16-7-18 0,-3 0-1714 0</inkml:trace>
  <inkml:trace contextRef="#ctx0" brushRef="#br0" timeOffset="-141335.98">20794 14782 1222 0,'0'0'0'0,"4"19"0"0,3 21 0 15,-7-40 32-15,0 0-32 0,9 45 32 0,3 0-32 16,-12-45 41-16,0 0-41 0,9 47 41 0,-4 0-41 0,-5-47 34 16,0 0-34-16,6 40 35 0,-5-16-35 0,-1-24 11 15,0 0-11-15,7 19 11 0,9-2-11 0,0 0-1035 16</inkml:trace>
  <inkml:trace contextRef="#ctx0" brushRef="#br0" timeOffset="-141173.18">20823 14168 1323 0,'0'0'0'15,"0"0"0"-15,-9 7 0 0,9-7 10 0,0 0-10 0,-9 5 10 16,2-3-10-16,7-2 23 0,0 0-23 0,0 0 23 16,0 0-23-16,0 0 0 0,0 0 0 0,9 9 0 15,23 6 0-15,-1 2-982 0</inkml:trace>
  <inkml:trace contextRef="#ctx0" brushRef="#br0" timeOffset="-140609.98">21174 14701 975 0,'0'0'0'0,"0"0"0"0,0 28 0 0,0-28 42 0,0 0-42 0,1 34 42 16,7 22-42-16,-8-56 63 0,0 0-63 0,12 64 63 15,7-4-63-15,-19-60 50 0,0 0-50 0,21 51 51 16,2-19-51-16,-23-32 37 0,0 0-37 0,29 32 37 16,6 2-37-16,-35-34 29 0,0 0-29 0,37 28 30 15,-11-14-30-15,-26-14 27 0,0 0-27 0,27 1 27 16,1-9-27-16,-28 8 31 0,0 0-31 0,28-17 31 15,-5-11-31-15,-23 28 34 0,0 0-34 0,16-33 35 16,-7-2-35-16,-9 35 31 0,0 0-31 0,5-43 31 16,-10-11-31-16,5 54 37 0,0 0-37 0,-4-53 38 15,-4 8-38-15,8 45 38 0,0 0-38 0,-11-33 39 0,6 19-39 16,5 14 42-16,0 0-42 0,0 5 43 0,3 23-43 16,-3-28 39-16,0 0-39 0,7 40 39 0,7 6-39 15,-14-46 36-15,0 0-36 0,20 47 37 0,3-4-37 16,-23-43 31-16,0 0-31 0,24 37 32 0,6-11-32 15,-30-26 21-15,0 0-21 0,34 26 21 0,-1 3-21 16,-33-29 14-16,0 0-14 0,37 31 15 0,6 2-15 0,-1 0-1581 16</inkml:trace>
  <inkml:trace contextRef="#ctx0" brushRef="#br0" timeOffset="-140029.18">21976 14900 1636 0,'0'0'0'0,"0"0"0"16,6-17 0-16,-6 17 58 0,0 0-58 0,14 2 58 15,16 25-58-15,-30-27 86 0,0 0-86 0,38 37 86 16,7 2-86-16,-45-39 65 0,0 0-65 16,44 45 65-16,-2 11-65 0,-42-56 34 0,0 0-34 0,32 57 35 15,-16 2-35-15,-16-59 22 0,0 0-22 0,3 46 23 0,-10-18-23 16,7-28 19-16,0 0-19 0,-12 17 20 0,-8-10-20 16,20-7 14-16,0 0-14 0,-17-12 14 0,4-24-14 15,13 36 14-15,0 0-14 0,-5-49 14 0,3-4-14 16,2 53 10-16,0 0-10 0,6-61 11 0,8-5-11 15,-14 66 9-15,0 0-9 0,21-58 10 0,4 14-10 16,-25 44 9-16,0 0-9 0,26-29 9 0,2 17-9 16,-28 12 8-16,0 0-8 0,36 5 9 0,6 14-9 0,-42-19 8 15,0 0-8-15,48 28 9 0,-6 5-9 0,-42-33 10 16,0 0-10-16,35 29 10 0,-10-8-10 0,-25-21 11 0,0 0-11 16,21 14 12-16,0-1-12 0,-21-13 16 15,0 0-16-15,14 13 17 0,2-6-17 0,-16-7 17 16,0 0-17-16,23 3 17 0,5-1-17 0,-28-2 17 0,0 0-17 15,36-5 18-15,4-11-18 0,-40 16 15 0,0 0-15 16,42-19 15-16,3 3-15 0,-45 16 15 0,0 0-15 16,42-10 15-16,-2 8-15 0,-40 2 13 0,0 0-13 15,34 5 14-15,-11 6-14 0,-23-11 12 0,0 0-12 0,18 14 12 16,-3 6-12-16,-15-20 5 0,0 0-5 0,9 37 6 16,-3 16-6-16,-6-53 2 0,0 0-2 0,1 54 2 15,-2-16-2-15,-1-2-1910 0</inkml:trace>
  <inkml:trace contextRef="#ctx0" brushRef="#br0" timeOffset="-139687.25">23707 15080 2409 0,'0'0'0'0,"0"0"0"16,1 26 0-16,1 0-1747 0</inkml:trace>
  <inkml:trace contextRef="#ctx0" brushRef="#br0" timeOffset="-139640.72">23700 15156 2454 0,'0'0'0'0,"0"0"0"16,3-8 0-16,1-1-1781 0</inkml:trace>
  <inkml:trace contextRef="#ctx0" brushRef="#br0" timeOffset="-139559.08">23765 15101 1670 0,'0'0'0'0,"14"2"0"16,18 3 0-16,-32-5 11 0,0 0-11 0,46 7 11 16,1-4-11-16,-47-3 29 0,0 0-29 0,48 0 30 15,5 0-30-15,-53 0 18 0,0 0-18 0,49 2 18 16,-3 0-18-16,-46-2-1 0,0 0 1 0,34 1-1 0,-17 5 1 16,1-1-1279-16</inkml:trace>
  <inkml:trace contextRef="#ctx0" brushRef="#br0" timeOffset="-139532.65">24160 15184 1311 0,'0'0'0'0,"-7"2"0"0,-11 3 0 16,1 0-924-16</inkml:trace>
  <inkml:trace contextRef="#ctx0" brushRef="#br0" timeOffset="-139454.04">23800 15227 1647 0,'0'0'0'0,"0"14"0"0,0 22 0 15,0 2-1176-15</inkml:trace>
  <inkml:trace contextRef="#ctx0" brushRef="#br0" timeOffset="-139377.15">23786 15433 1927 0,'0'0'0'0,"0"0"0"0,12 19 0 16,-12-19 94-16,0 0-94 0,22 12 95 0,13-7-95 0,-35-5 165 15,0 0-165-15,49-1 165 0,15-10-165 0,-64 11-103 0,0 0 103 16,81-26-103-16,19-19 103 0,-100 45-268 0,0 0 268 15,0 0-1419-15</inkml:trace>
  <inkml:trace contextRef="#ctx0" brushRef="#br0" timeOffset="-95308.99">25756 15198 763 0,'0'0'0'16,"0"0"0"-16,-12-26 0 0,12 26 38 0,0 0-38 16,-14-24 38-16,-6-1-38 0,20 25 110 0,0 0-110 15,-21-22 111-15,0 3-111 0,21 19 91 0,0 0-91 0,-25-14 92 16,-6 5-92-16,31 9 53 0,0 0-53 0,-37 2 54 16,-7 14-54-16,44-16 43 0,0 0-43 0,-45 29 43 15,3 13-43-15,42-42 34 0,0 0-34 16,-35 52 34-16,8 8-34 0,27-60 24 0,0 0-24 0,-17 57 25 15,11-10-25-15,6-47 19 0,0 0-19 0,0 38 19 16,6-9-19-16,-6-29 13 0,0 0-13 0,10 25 14 0,6-3-14 16,-16-22 9-16,0 0-9 0,28 17 10 0,18-13-10 15,-46-4 6-15,0 0-6 0,51-4 6 0,-1-8-6 16,-50 12 3-16,0 0-3 0,47-20 4 0,-6-8-4 16,-41 28 2-16,0 0-2 0,28-33 2 0,-12-2-2 15,-16 35 0-15,0 0 0 0,9-29 1 0,-6 12-1 16,-3 17 1-16,0 0-1 0,2-7 2 0,-2 7-2 15,0 0 6-15,0 0-6 0,7 5 7 0,2 5-7 0,-9-10 11 16,0 0-11-16,16 23 11 0,10 13-11 0,-26-36 13 16,0 0-13-16,29 38 14 0,-3-12-14 0,-26-26 21 0,0 0-21 15,35 21 22-15,24 1-22 0,-59-22 21 16,0 0-21-16,58 19 21 0,-16-1-21 0,-1-4-1299 0</inkml:trace>
  <inkml:trace contextRef="#ctx0" brushRef="#br0" timeOffset="-94791.53">26220 14687 1076 0,'0'0'0'0,"0"0"0"0,0 0 0 15,0 0 14-15,0 0-14 0,7 37 14 0,-1 9-14 16,-6-46 30-16,0 0-30 0,8 61 31 0,3 15-31 15,-11-76 68-15,0 0-68 0,11 81 68 0,-11-1-68 0,0-80 48 16,0 0-48-16,1 83 48 0,3 5-48 16,-4-88 35-16,0 0-35 0,5 82 35 0,2-13-35 0,-7-69 28 15,0 0-28-15,5 52 29 0,-1-25-29 0,-4-27 23 16,0 0-23-16,2 14 24 0,3-7-24 0,-5-7 20 16,0 0-20-16,14-1 20 0,9-8-20 0,-23 9 16 0,0 0-16 15,35-14 17-15,13-3-17 0,-48 17 14 0,0 0-14 16,46-16 14-16,0 6-14 0,-46 10 10 0,0 0-10 15,37-5 11-15,-16 5-11 0,-21 0 14 0,0 0-14 16,14 8 15-16,-3 13-15 0,-11-21 19 0,0 0-19 16,0 29 20-16,-14 6-20 0,14-35 21 0,0 0-21 15,-30 35 22-15,-13-9-22 0,43-26 21 0,0 0-21 16,-46 17 21-16,4-10-21 0,42-7 12 0,0 0-12 16,-35-4 12-16,10-13-12 0,25 17 0 0,0 0 0 0,-14-31 0 15,7-16 0-15,0-1-1343 0</inkml:trace>
  <inkml:trace contextRef="#ctx0" brushRef="#br0" timeOffset="-94425.89">27305 14886 830 0,'0'0'0'0,"-14"4"0"0,-20 4 0 0,34-8 16 15,0 0-16-15,-44 19 17 0,-9 13-17 0,53-32 2 16,0 0-2-16,-54 36 2 0,-8-1-2 0,62-35 12 0,0 0-12 16,-56 38 13-16,11-2-13 0,45-36 25 0,0 0-25 15,-26 35 25-15,22-1-25 16,4-34 19-16,0 0-19 0,20 42 19 0,19 10-19 0,-39-52 20 0,0 0-20 15,47 50 20-15,4-3-20 0,-51-47 50 0,0 0-50 16,46 41 50-16,-14-3-50 0,-32-38 61 0,0 0-61 16,19 42 62-16,-15 4-62 0,-4-46 53 0,0 0-53 15,-14 49 54-15,-21-2-54 0,35-47 39 0,0 0-39 16,-46 41 40-16,-11-5-40 0,57-36 35 0,0 0-35 0,-53 19 36 16,13-22-36-16,-1 0-1065 0</inkml:trace>
  <inkml:trace contextRef="#ctx0" brushRef="#br0" timeOffset="-93924.4">27615 15350 953 0,'0'0'0'0,"-1"16"0"0,-6 23 0 16,7-39 28-16,0 0-28 0,-9 51 29 0,0 1-29 15,9-52 47-15,0 0-47 0,-4 41 48 0,6-10-48 16,-2-31 36-16,0 0-36 0,4 21 37 0,-2-11-37 0,-2-10 22 16,0 0-22-16,14 6 22 0,23-6-22 0,-37 0 15 15,0 0-15-15,42-11 16 0,0-15-16 16,-42 26 25-16,0 0-25 0,36-41 26 0,-12-3-26 0,-24 44 40 16,0 0-40-16,11-60 40 0,-15-15-40 0,4 75 42 15,0 0-42-15,-17-72 43 0,-17 15-43 0,34 57 39 0,0 0-39 16,-37-42 40-16,-2 21-40 0,39 21 40 0,0 0-40 15,-35 4 40-15,0 20-40 0,35-24 39 0,0 0-39 16,-30 40 40-16,9 13-40 0,21-53 30 0,0 0-30 16,-9 54 31-16,16-12-31 0,-7-42 25 0,0 0-25 15,26 33 26-15,31-9-26 0,-57-24 19 0,0 0-19 16,74 12 20-16,23-14-20 0,-97 2 12 0,0 0-12 16,104-19 12-16,2-21-12 0,-106 40 10 0,0 0-10 15,109-55 11-15,2-13-11 0,-111 68 8 0,0 0-8 0,103-64 8 16,-26 11-8-16,-77 53 6 0,0 0-6 0,58-43 6 15,-13 13-6-15,-45 30 5 0,0 0-5 0,31-17 5 16,-13 10-5-16,-18 7 10 0,0 0-10 0,12 14 11 16,-1 26-11-16,-11-40 16 0,0 0-16 0,12 55 16 15,4 16-16-15,-16-71 19 0,0 0-19 0,28 69 20 16,11-8-20-16,-39-61 18 0,0 0-18 0,48 52 18 0,8-9-18 16,-56-43 13-16,0 0-13 0,58 22 14 0,-3-30-14 15,0 1-1512-15</inkml:trace>
  <inkml:trace contextRef="#ctx0" brushRef="#br0" timeOffset="-93573.4">29120 15073 1390 0,'0'0'0'0,"9"21"0"15,14 34 0-15,-23-55 66 0,0 0-66 0,30 83 67 16,3 21-67-16,-33-104 28 0,0 0-28 0,27 108 29 16,-8-6-29-16,-19-102 0 0,0 0 0 0,9 107 1 15,-14 4-1-15,5-111-12 0,0 0 12 0,-16 102-12 16,-11-23 12-16,-1-1-1108 0</inkml:trace>
  <inkml:trace contextRef="#ctx0" brushRef="#br0" timeOffset="-93355.15">29113 15032 1255 0,'0'0'0'0,"11"-6"0"0,19-6 0 0,-30 12 1 16,0 0-1-16,47-19 1 0,11-3-1 0,-58 22 5 0,0 0-5 16,67-21 6-16,6 7-6 0,-73 14 44 0,0 0-44 15,70-3 45-15,-10 11-45 0,-60-8 63 0,0 0-63 16,44 25 64-16,-15 18-64 0,-29-43 63 0,0 0-63 15,-2 54 64-15,-35 11-64 0,37-65 55 0,0 0-55 16,-57 75 56-16,-10 4-56 0,67-79 30 0,0 0-30 16,-70 78 30-16,1-17-30 0,2-1-1277 0</inkml:trace>
  <inkml:trace contextRef="#ctx0" brushRef="#br0" timeOffset="-93058.48">30148 14554 1311 0,'0'0'0'0,"0"0"0"0,0 0 0 16,0 0 0-16,0 0 0 0,7 5 0 0,-1 9 0 15,-6-14 12-15,0 0-12 0,9 35 13 0,1 25-13 16,-10-60 23-16,0 0-23 0,7 82 23 0,-7 20-23 16,0-102 14-16,0 0-14 0,-2 114 15 0,-1-5-15 15,3-109 9-15,0 0-9 0,-7 109 10 0,-7 0-10 0,14-109 5 16,0 0-5-16,-16 104 5 0,0-23-5 0,0-1-1020 16</inkml:trace>
  <inkml:trace contextRef="#ctx0" brushRef="#br0" timeOffset="-92858.06">29993 15129 1211 0,'0'0'0'16,"4"-7"0"-16,6-12 0 0,-10 19 9 0,0 0-9 15,18-21 10-15,7 0-10 0,-25 21 20 0,0 0-20 16,35-17 21-16,14 1-21 0,-49 16 43 0,0 0-43 16,55-12 44-16,3-2-44 0,-58 14 38 0,0 0-38 15,64-8 38-15,8 8-38 0,-72 0 38 0,0 0-38 16,67 10 39-16,-12 9-39 0,-55-19 31 0,0 0-31 0,46 40 32 15,-8 24-32-15,-38-64 23 0,0 0-23 0,30 79 24 16,-16 11-24-16,-14-90 8 0,0 0-8 0,4 90 8 16,-11-15-8-16,0-2-1168 0</inkml:trace>
  <inkml:trace contextRef="#ctx0" brushRef="#br0" timeOffset="-92711.04">30633 14680 1334 0,'0'0'0'0,"0"0"0"0,2-12 0 16,-2 12-4-16,0 0 4 0,4-7-4 0,-4 7 4 15,0 0-20-15,0 0 20 0,9 2-20 0,-1-4 20 0,1 1-905 16</inkml:trace>
  <inkml:trace contextRef="#ctx0" brushRef="#br0" timeOffset="-92106.16">31097 14971 1199 0,'0'0'0'16,"-3"17"0"-16,-4 27 0 0,7-44 77 0,0 0-77 15,-11 64 77-15,2 14-77 0,9-78 0 0,0 0 0 16,-5 74 0-16,7-12 0 0,-2-62 1 0,0 0-1 16,5 49 2-16,-1-23-2 0,-4-26 2 0,0 0-2 15,8 10 2-15,14-10-2 0,-22 0 3 0,0 0-3 16,31-21 3-16,8-29-3 0,-39 50 6 0,0 0-6 15,35-64 7-15,-6-14-7 0,-29 78 5 0,0 0-5 0,14-86 6 16,-18-10-6-16,4 96 15 0,0 0-15 16,-12-95 16-16,-6 7-16 0,18 88 28 0,0 0-28 0,-23-67 29 15,-1 25-29-15,24 42 37 0,0 0-37 0,-29-16 38 16,-8 23-38-16,37-7 41 0,0 0-41 0,-40 32 41 16,-10 25-41-16,50-57 35 0,0 0-35 0,-42 69 35 0,16 2-35 15,26-71 28-15,0 0-28 0,-13 60 29 0,17-22-29 16,-4-38 21-16,0 0-21 0,26 35 22 0,27 3-22 15,-53-38 17-15,0 0-17 0,60 30 17 0,-2-18-17 16,-58-12 6-16,0 0-6 0,66-6 6 0,13-16-6 16,-79 22 5-16,0 0-5 0,81-35 6 0,-3-6-6 15,-78 41 2-15,0 0-2 0,65-47 2 0,-17-3-2 16,-48 50 0-16,0 0 0 0,33-40 1 0,-13 21-1 16,-20 19 0-16,0 0 0 0,19 10 1 0,15 32-1 0,-34-42 0 15,0 0 0-15,28 54 1 0,-16 4-1 0,-12-58 1 16,0 0-1-16,4 65 1 0,-6 2-1 0,2-67 1 15,0 0-1-15,-4 64 2 0,1-12-2 0,3-52 0 0,0 0 0 16,-2 38 1-16,0-17-1 0,2-21 0 16,0 0 0-16,0 0 0 0,14-21 0 0,-14 21 0 0,0 0 0 15,22-38 0-15,13-17 0 0,-35 55-1 0,0 0 1 16,46-64-1-16,8-2 1 0,-54 66-2 0,0 0 2 16,57-59-2-16,3 16 2 0,-60 43-1 0,0 0 1 15,51-26 0-15,-14 21 0 0,-37 5 0 0,0 0 0 16,39 19 0-16,7 24 0 0,-46-43 2 0,0 0-2 15,40 64 2-15,-13 19-2 0,-27-83 9 0,0 0-9 16,10 85 10-16,-17-2-10 0,7-83 15 0,0 0-15 0,-17 78 15 16,-6-9-15-16,0 0-1381 0</inkml:trace>
  <inkml:trace contextRef="#ctx0" brushRef="#br0" timeOffset="-91870.68">32796 15885 1937 0,'-14'36'0'0,"14"-36"6"0,0 0-6 16,-37 75 6-16,-13 4-6 0,3 3-1402 0</inkml:trace>
  <inkml:trace contextRef="#ctx0" brushRef="#br0" timeOffset="-90191.73">33223 15585 844 0,'-27'-53'0'15,"27"53"87"-15,0 0-87 0,-44-83 88 0,-2-11-88 16,46 94 104-16,0 0-104 0,-40-85 104 0,8 21-104 16,32 64 67-16,0 0-67 0,-25-57 68 0,8 9-68 15,17 48 54-15,0 0-54 0,-11-40 55 0,11 5-55 16,0 35 34-16,0 0-34 0,13-29 35 0,6 0-35 15,-19 29 27-15,0 0-27 0,32-23 27 0,10 9-27 0,-42 14 20 16,0 0-20-16,46 0 20 0,2 16-20 0,-48-16 18 16,0 0-18-16,40 31 18 0,-5 14-18 0,-35-45 15 15,0 0-15-15,16 66 15 0,-23 20-15 0,7-86 9 0,0 0-9 16,-35 94 10-16,-30 10-10 0,65-104 8 0,0 0-8 16,-92 114 9-16,-23 12-9 0,115-126 7 0,0 0-7 15,-127 132 7-15,-5-13-7 0,132-119 4 0,0 0-4 16,-111 111 5-16,26-7-5 0,85-104 1 0,0 0-1 15,-54 79 1-15,29-25-1 0,25-54 0 0,0 0 0 0,3 31 1 16,33-15-1-16,-36-16 0 0,0 0 0 0,70-18 0 16,45-37 0-16,-115 55 0 0,0 0 0 0,129-69 0 15,13-6 0-15,-142 75-1 0,0 0 1 0,154-88 0 16,-2-18 0-16,1 3-1261 0</inkml:trace>
  <inkml:trace contextRef="#ctx0" brushRef="#br0" timeOffset="-89625.53">33068 15495 1182 0,'0'0'0'16,"0"0"35"-16,0 0-35 0,21 19 36 15,-4 11-36-15,-17-30 30 0,0 0-30 0,20 52 31 0,1 33-31 16,-21-85 16-16,0 0-16 0,21 95 16 0,0 5-16 16,-21-100 37-16,0 0-37 0,18 106 38 0,-2 3-38 15,-16-109 46-15,0 0-46 0,14 105 46 0,-3-20-46 16,-11-85 25-16,0 0-25 0,8 75 26 0,-2-13-26 0,-6-62 14 15,0 0-14-15,5 47 15 0,-2-27-15 16,1 3-1135-16</inkml:trace>
  <inkml:trace contextRef="#ctx0" brushRef="#br0" timeOffset="-89125.81">32533 16215 1133 0,'0'0'0'0,"0"0"31"16,0 0-31-16,0 0 31 0,39-24-31 0,-39 24 46 15,0 0-46-15,35-24 46 0,18-9-46 0,-53 33 34 16,0 0-34-16,64-38 35 0,13-2-35 0,-77 40 38 0,0 0-38 16,88-38 39-16,13 3-39 0,-101 35 39 15,0 0-39-15,104-38 40 0,-5-7-40 0,-99 45 28 0,0 0-28 16,93-50 29-16,-1-7-29 0,-92 57 21 0,0 0-21 15,81-54 22-15,-1-1-1171 0</inkml:trace>
  <inkml:trace contextRef="#ctx0" brushRef="#br0" timeOffset="-88091.79">5461 15677 595 0,'0'0'0'15,"0"0"0"-15,-28-9 0 0,28 9 44 0,0 0-44 16,-30-3 44-16,-4 6-44 0,34-3 89 16,0 0-89-16,-44 13 89 0,-16 11-89 0,60-24 97 0,0 0-97 0,-53 28 98 15,16-3-98-15,37-25 67 0,0 0-67 0,-31 37 67 16,-5 11-67-16,36-48 43 0,0 0-43 15,-23 54 43-15,9 3-43 0,14-57 32 0,0 0-32 0,0 61 32 16,5 8-32-16,-5-69 25 0,0 0-25 0,20 66 25 16,19-9-25-16,-39-57 19 0,0 0-19 0,58 46 19 15,19-2-19-15,-77-44 17 0,0 0-17 0,82 41 18 16,-15-1-18-16,-67-40 13 0,0 0-13 0,46 43 13 0,-15 9-13 16,-31-52 11-16,0 0-11 0,9 62 11 0,-18 16-11 15,9-78 10-15,0 0-10 0,-31 77 10 0,-24-12-10 16,55-65 9-16,0 0-9 0,-76 59 10 0,-5-10-10 15,81-49 7-15,0 0-7 0,-81 38 8 0,12-14-8 16,69-24 5-16,0 0-5 0,-67 7 5 0,9-19-5 16,58 12 1-16,0 0-1 0,-46-25 2 0,7-7-2 15,6-1-1124-15</inkml:trace>
  <inkml:trace contextRef="#ctx0" brushRef="#br0" timeOffset="-87454.13">6011 15973 897 0,'0'0'0'0,"0"0"0"16,-14-16 0-16,14 16 15 0,0 0-15 0,-9-12 15 15,-3 7-15-15,12 5 39 0,0 0-39 0,-9 2 40 0,4 7-40 16,5-9 75-16,0 0-75 0,-12 39 75 0,-8 46-75 16,20-85 63-16,0 0-63 0,-23 111 64 0,6 7-64 15,17-118 56-15,0 0-56 0,-6 126 57 0,15 0-57 16,-9-126 49-16,0 0-49 0,25 120 50 0,19-27-50 15,-44-93 32-15,0 0-32 0,67 78 33 0,32-19-33 16,-99-59 23-16,0 0-23 0,95 36 24 0,-5-25-24 16,-90-11 18-16,0 0-18 0,81-13 18 0,-12-18-18 15,-69 31 11-15,0 0-11 0,58-46 11 0,-7-13-11 0,-51 59 8 16,0 0-8-16,44-73 8 0,-15-17-8 0,-29 90 6 16,0 0-6-16,15-88 6 0,-18 13-6 0,3 75 6 15,0 0-6-15,-21-64 6 0,-13 14-6 0,34 50 7 0,0 0-7 16,-30-33 7-16,13 19-7 0,17 14 7 0,0 0-7 15,-20 11 8-15,-15 25-8 0,35-36 6 16,0 0-6-16,-28 54 7 0,5 10-7 0,23-64 3 0,0 0-3 16,-14 64 4-16,14-4-4 0,0-60 1 0,0 0-1 15,10 51 1-15,11-13-1 0,-21-38 0 0,0 0 0 16,23 24 0-16,11-15 0 0,-34-9 0 0,0 0 0 16,35-6 0-16,-3-14 0 0,-32 20-1 0,0 0 1 15,23-33 0-15,-2-11 0 0,-21 44-1 0,0 0 1 0,14-45-1 16,-5 6 1-16,-9 39-1 0,0 0 1 0,11-30 0 15,1 16 0-15,-12 14 0 0,0 0 0 0,23 7 0 16,9 19 0-16,-32-26 0 0,0 0 0 0,35 40 1 16,5 12-1-16,-40-52 0 0,0 0 0 0,46 48 0 15,12-9 0-15,-58-39-1 0,0 0 1 0,67 17 0 0,6-24 0 16,-1 0-1254-16</inkml:trace>
  <inkml:trace contextRef="#ctx0" brushRef="#br0" timeOffset="-87142.16">7123 15726 953 0,'0'0'0'15,"0"0"0"-15,-11-11 0 16,11 11 19-16,0 0-19 0,0 0 19 0,0 16-19 0,0-16 40 0,0 0-40 16,14 34 41-16,18 25-41 0,-32-59 55 0,0 0-55 15,37 76 56-15,-2 16-56 0,-35-92 50 0,0 0-50 16,37 104 50-16,4 15-50 0,-41-119 41 0,0 0-41 16,40 121 42-16,1 2-42 0,-41-123 32 0,0 0-32 15,44 116 32-15,-2-10-32 0,-42-106 28 0,0 0-28 0,36 81 29 16,-22-27-29-16,0-1-1056 0</inkml:trace>
  <inkml:trace contextRef="#ctx0" brushRef="#br0" timeOffset="-86958.1">7128 16387 942 0,'0'0'0'0,"16"3"0"0,16 6 0 15,-32-9 3-15,0 0-3 0,45 8 4 0,10-1-4 16,-55-7 7-16,0 0-7 0,62-1 7 0,10-11-7 15,-72 12 51-15,0 0-51 0,74-18 51 0,6-3-51 16,-80 21 58-16,0 0-58 0,72-29 58 0,-12-11-58 16,-60 40 25-16,0 0-25 0,44-53 25 0,-3-18-25 15,-41 71 20-15,0 0-20 0,28-75 21 0,-11 8-21 0,3 1-894 16</inkml:trace>
  <inkml:trace contextRef="#ctx0" brushRef="#br0" timeOffset="-86807.96">7791 15752 998 0,'0'0'0'0,"0"0"0"0,-18-6 0 0,18 6 13 16,0 0-13-16,-10-1 13 0,1 2-13 0,9-1 28 0,0 0-28 15,-9 16 28-15,-5 17-28 0,14-33 60 0,0 0-60 16,-3 48 60-16,11 13-60 0,-8-61 52 0,0 0-52 16,23 79 52-16,7 24-52 0,-30-103 47 0,0 0-47 15,37 109 47-15,13-4-47 0,-50-105 42 0,0 0-42 16,49 107 42-16,-7 2-42 0,-42-109 19 0,0 0-19 16,36 104 19-16,-19-19-19 0,3-2-1080 0</inkml:trace>
  <inkml:trace contextRef="#ctx0" brushRef="#br0" timeOffset="-86358.38">7826 16394 1043 0,'0'0'0'0,"14"3"0"16,27 4 0-16,-41-7 18 0,0 0-18 0,58 7 19 15,11-2-19-15,-69-5 52 0,0 0-52 0,67-2 52 0,-12-10-52 16,-55 12 37-16,0 0-37 0,46-19 37 0,-8-2-37 15,-38 21 26-15,0 0-26 0,27-27 27 0,-4-11-27 16,-23 38 26-16,0 0-26 0,10-49 26 0,-6-10-26 16,-4 59 30-16,0 0-30 0,0-57 30 0,-9 12-30 15,9 45 31-15,0 0-31 0,-12-31 32 0,6 16-32 0,6 15 32 16,0 0-32-16,-3 13 32 0,1 34-32 0,2-47 27 16,0 0-27-16,0 68 27 0,9 16-27 0,-9-84 23 15,0 0-23-15,19 89 23 0,13-11-23 0,-32-78 18 0,0 0-18 16,44 69 19-16,14-3-19 0,-58-66 15 15,0 0-15-15,64 51 15 0,-6-21-15 0,-58-30 13 0,0 0-13 16,55 5 13-16,-9-24-13 0,-46 19 13 0,0 0-13 16,44-36 13-16,-7-15-13 0,-37 51 13 0,0 0-13 15,26-58 14-15,-6-10-14 0,-20 68 12 0,0 0-12 16,7-76 13-16,-14-9-13 0,7 85 15 0,0 0-15 16,-9-71 15-16,0 23-15 0,9 48 17 0,0 0-17 15,0-16 18-15,7 40-18 0,-7-24 15 0,0 0-15 16,20 45 16-16,15 16-16 0,-35-61 14 0,0 0-14 15,46 66 14-15,8-4-14 0,-54-62 9 0,0 0-9 0,57 59 9 16,-3-5-9-16,-54-54 8 0,0 0-8 0,52 41 8 16,-8-20-8-16,-2 0-1425 0</inkml:trace>
  <inkml:trace contextRef="#ctx0" brushRef="#br0" timeOffset="-86059.58">9444 16345 1289 0,'0'0'0'0,"0"0"0"0,35 57 0 0,-35-57 63 0,0 0-63 15,28 59 63-15,-6 9-63 0,-22-68 30 0,0 0-30 16,14 60 30-16,-6-18-30 0,-8-42-1 0,0 0 1 16,6 27 0-16,-3-13 0 0,1 0-1046 0</inkml:trace>
  <inkml:trace contextRef="#ctx0" brushRef="#br0" timeOffset="-85910.08">9218 15786 1155 0,'0'0'0'0,"0"0"0"16,-2-12 0-16,2 12 13 0,0 0-13 0,0-12 13 16,0 3-13-16,0 9 11 0,0 0-11 0,9-1 12 0,16 2-12 15,-25-1 0-15,0 0 0 0,35 5 0 0,2 2 0 16,2 2-843-16</inkml:trace>
  <inkml:trace contextRef="#ctx0" brushRef="#br0" timeOffset="-85558.53">9714 16132 1323 0,'0'0'0'0,"9"12"0"0,13 23 0 0,-22-35 4 0,0 0-4 16,27 48 5-16,-4 4-5 0,-23-52 11 0,0 0-11 16,18 52 11-16,-10-3-11 0,-8-49 51 0,0 0-51 15,6 48 51-15,-6-1-51 0,0-47 49 0,0 0-49 16,0 35 50-16,0-15-50 0,0-20 54 0,0 0-54 16,0 12 54-16,0-5-54 0,0-7 50 0,0 0-50 15,3-12 50-15,8-21-50 0,-11 33 33 0,0 0-33 16,14-41 34-16,2-8-34 0,-16 49 29 0,0 0-29 15,19-48 29-15,8 6-29 0,-27 42 21 0,0 0-21 16,31-27 22-16,1 18-22 0,-32 9 17 0,0 0-17 0,41 7 17 16,-1 10-17-16,-40-17 14 0,0 0-14 0,46 24 14 15,-2 8-14-15,-44-32 10 0,0 0-10 0,43 39 11 16,-8 15-11-16,-35-54 0 0,0 0 0 0,26 47 1 16,-12-16-1-16,0 0-1452 0</inkml:trace>
  <inkml:trace contextRef="#ctx0" brushRef="#br0" timeOffset="-85157.9">10513 16047 1535 0,'0'0'0'0,"0"0"0"0,-13-6 0 0,13 6 22 15,0 0-22-15,-10-6 22 0,1 5-22 0,9 1 19 16,0 0-19-16,-21 8 19 0,-14 15-19 0,35-23 27 15,0 0-27-15,-43 41 28 0,-1 25-28 0,44-66 14 16,0 0-14-16,-33 74 14 0,15 1-14 0,18-75 10 0,0 0-10 16,0 66 11-16,19-13-11 0,-19-53 10 15,0 0-10-15,32 40 10 0,7-19-10 0,-39-21 8 0,0 0-8 16,37 5 8-16,-2-17-8 0,-35 12 4 0,0 0-4 16,34-23 4-16,-4-11-4 0,-30 34 2 0,0 0-2 15,26-42 2-15,-3-4-2 0,-23 46 1 0,0 0-1 16,18-47 2-16,-4 4-2 0,-14 43 4 0,0 0-4 15,9-26 5-15,5 20-5 0,-14 6 13 0,0 0-13 16,26 23 13-16,15 38-13 0,-41-61 22 0,0 0-22 0,42 96 23 16,4 43-23-16,-46-139 33 0,0 0-33 0,41 154 34 15,-10 3-34-15,-31-157 44 0,0 0-44 0,18 158 44 16,-20-8-44-16,2-150 37 0,0 0-37 0,-26 141 37 16,-24-5-37-16,50-136 27 0,0 0-27 0,-67 115 28 15,-14-24-28-15,81-91 14 0,0 0-14 0,-88 57 15 16,-5-39-15-16,3 1-1564 0</inkml:trace>
  <inkml:trace contextRef="#ctx0" brushRef="#br0" timeOffset="-84459.2">12047 16927 919 0,'0'0'0'0,"0"0"0"0,29-51 0 15,-29 51 0-15,0 0 0 0,19-48 0 0,2-13 0 16,-21 61 0-16,0 0 0 0,20-74 0 0,4-21 0 15,-24 95 33-15,0 0-33 0,25-111 33 0,-2-10-33 0,-23 121 65 16,0 0-65-16,18-126 65 0,-6 1-65 0,-12 125 67 16,0 0-67-16,5-118 68 0,-7 16-68 0,2 102 54 15,0 0-54-15,-8-92 55 0,-5 15-55 0,13 77 41 0,0 0-41 16,-17-61 41-16,2 26-41 0,15 35 30 0,0 0-30 16,-8-17 31-16,-1 10-31 0,9 7 29 0,0 0-29 15,-5 31 30-15,-10 51-30 0,15-82 27 0,0 0-27 16,-8 98 28-16,4 1-28 0,4-99 23 0,0 0-23 15,4 106 24-15,10 27-24 0,-14-133 18 0,0 0-18 16,19 133 19-16,15-7-19 0,-34-126 17 0,0 0-17 16,47 116 18-16,24-3-18 0,-71-113 8 0,0 0-8 15,77 86 8-15,-4-35-8 0,3-1-1254 0</inkml:trace>
  <inkml:trace contextRef="#ctx0" brushRef="#br0" timeOffset="-84208.3">12802 16297 1155 0,'0'0'0'0,"2"12"0"0,0 19 0 16,-2-31 23-16,0 0-23 0,7 52 24 0,5 21-24 16,-12-73 58-16,0 0-58 0,18 81 58 0,10 7-58 15,-28-88 53-15,0 0-53 0,35 80 54 0,6-23-54 16,-41-57 28-16,0 0-28 0,41 43 29 0,1-12-29 16,-42-31 14-16,0 0-14 0,39 12 14 0,-11-22-14 15,-28 10 10-15,0 0-10 0,23-35 10 0,-7-27-10 16,-16 62 5-16,0 0-5 0,5-80 6 0,-12-18-6 15,7 98 6-15,0 0-6 0,-19-99 7 0,-15 6-7 0,34 93 6 16,0 0-6-16,-51-82 7 0,-14 20-7 0,65 62 8 16,0 0-8-16,-71-36 9 0,11 37-9 0,60-1 3 15,0 0-3-15,-49 32 3 0,3 23-3 0,2 2-1133 0</inkml:trace>
  <inkml:trace contextRef="#ctx0" brushRef="#br0" timeOffset="-83859.23">13859 15823 1177 0,'0'0'0'0,"-14"0"0"15,-13 0 0-15,27 0 20 0,0 0-20 0,-37 0 20 16,2 0-20-16,35 0 21 0,0 0-21 0,-32 5 22 15,-3 10-22-15,35-15 4 0,0 0-4 0,-32 28 5 16,0 12-5-16,32-40 8 0,0 0-8 0,-37 53 9 0,-1 11-9 16,38-64 13-16,0 0-13 0,-25 75 14 0,16 4-14 15,9-79 17-15,0 0-17 0,9 71 18 0,28-13-18 16,-37-58 21-16,0 0-21 0,55 46 22 0,15-2-22 16,-70-44 20-16,0 0-20 0,80 46 21 0,-5 8-21 15,-75-54 19-15,0 0-19 0,60 59 20 0,-19 0-20 16,-41-59 14-16,0 0-14 0,25 46 14 0,-15-16-14 0,-10-30 12 15,0 0-12-15,-9 22 12 0,-19-3-12 16,28-19 11-16,0 0-11 0,-35 7 11 0,8-22-11 0,-1 1-1099 16</inkml:trace>
  <inkml:trace contextRef="#ctx0" brushRef="#br0" timeOffset="-83590.43">14175 15883 1267 0,'0'0'0'15,"-7"-7"0"-15,-8-15 0 0,15 22 8 0,0 0-8 16,-19-19 9-16,1 10-9 0,18 9 17 0,0 0-17 16,-21 9 18-16,-7 18-18 0,28-27 73 0,0 0-73 15,-28 45 73-15,10 16-73 0,18-61 59 16,0 0-59-16,-9 71 60 0,9 17-60 0,0-88 56 0,0 0-56 16,18 88 56-16,14-8-56 0,-32-80 51 0,0 0-51 0,46 74 51 15,14-4-51-15,-60-70 42 0,0 0-42 0,63 71 42 16,-6 3-42-16,-57-74 31 0,0 0-31 0,40 73 32 15,-26-6-32-15,-14-67 16 0,0 0-16 0,-5 62 17 16,-22-1-17-16,27-61 5 0,0 0-5 0,-40 52 6 0,-10-12-6 16,50-40 0-16,0 0 0 0,-54 14 0 0,4-35 0 15,1 0-1432-15</inkml:trace>
  <inkml:trace contextRef="#ctx0" brushRef="#br0" timeOffset="-83252.44">15314 16215 1289 0,'0'0'0'16,"0"0"0"-16,0 0 0 0,0 0-3 0,0 0 3 0,12 21-3 16,11 17 3-16,-23-38-17 0,0 0 17 0,32 52-16 15,3 2 16-15,-35-54 22 0,0 0-22 0,29 66 22 16,-3 15-22-16,-26-81 63 0,0 0-63 0,12 81 64 15,-3-8-64-15,-9-73 77 0,0 0-77 0,6 52 77 16,-1-25-77-16,-3 1-1122 0</inkml:trace>
  <inkml:trace contextRef="#ctx0" brushRef="#br0" timeOffset="-83102.21">15300 15620 1367 0,'0'0'0'0,"0"0"0"0,7 3 0 0,-7-3 23 16,0 0-23-16,0 0 24 0,12 9-24 16,-12-9 0-16,0 0 0 0,9 11 0 0,7 4 0 0,-2 1-1001 15</inkml:trace>
  <inkml:trace contextRef="#ctx0" brushRef="#br0" timeOffset="-82775.5">15856 16262 1345 0,'0'0'0'15,"3"7"0"-15,8 14 0 0,-11-21-27 0,0 0 27 16,12 24-26-16,-3-7 26 0,-9-17 0 0,0 0 0 0,2 11 0 16,-1-4 0-16,-1-7 25 0,0 0-25 0,0 7 26 15,-1 1-26-15,1-8 42 0,0 0-42 0,-2 9 43 16,2-9-43-16,0 0 54 0,0 0-54 0,0 0 54 15,-9-37-54-15,9 37 50 0,0 0-50 0,0-48 51 16,14-21-51-16,-14 69 42 0,0 0-42 0,27-69 42 16,8 18-42-16,-35 51 31 0,0 0-31 0,51-27 32 15,25 22-32-15,-76 5 31 0,0 0-31 0,78 20 31 0,-3 30-31 16,-75-50 30-16,0 0-30 0,64 64 31 0,-9 6-31 16,-55-70 25-16,0 0-25 0,44 74 26 0,-20-3-26 15,-24-71 22-15,0 0-22 0,16 68 23 0,-19-3-23 16,1 3-1443-16</inkml:trace>
  <inkml:trace contextRef="#ctx0" brushRef="#br0" timeOffset="-82458.21">18085 15565 1379 0,'0'0'0'0,"0"7"0"16,-9 8 0-16,9-15 13 0,0 0-13 0,0 42 14 15,11 30-14-15,-11-72 29 0,0 0-29 0,18 82 29 16,6 6-29-16,-24-88 60 0,0 0-60 0,28 100 61 16,-5 16-61-16,-23-116 38 0,0 0-38 0,20 116 39 15,-6-22-39-15,-14-94 32 0,0 0-32 0,3 84 33 0,-10-6-33 16,0-2-1236-16</inkml:trace>
  <inkml:trace contextRef="#ctx0" brushRef="#br0" timeOffset="-81840.86">17828 16324 1311 0,'0'0'0'0,"26"7"0"0,36 5 0 0,-62-12 8 15,0 0-8-15,76 11 8 0,8-9-8 0,-84-2 28 16,0 0-28-16,96-2 28 0,15-2-28 0,-111 4 44 16,0 0-44-16,109-22 45 0,-19-30-45 0,-90 52 27 0,0 0-27 15,86-69 27-15,-4-20-27 0,-82 89 7 0,0 0-7 16,63-100 8-16,-21-11-8 0,-42 111 7 0,0 0-7 15,20-114 8-15,-22 3-8 0,2 111 8 0,0 0-8 16,-18-97 8-16,-10 26-8 0,28 71 8 0,0 0-8 16,-24-45 8-16,11 25-8 0,13 20 10 0,0 0-10 15,-12 8 10-15,3 30-10 0,9-38 23 0,0 0-23 16,-4 58 24-16,6 26-24 0,-2-84 31 0,0 0-31 16,7 94 31-16,4-2-31 0,-11-92 36 0,0 0-36 0,9 86 36 15,-4 2-36-15,-5-88 38 0,0 0-38 0,0 92 39 16,-5 5-39-16,5-97 33 0,0 0-33 0,-4 80 34 15,4-32-34-15,0-48 27 0,0 0-27 0,2 36 28 16,0-6-28-16,-2-30 21 0,0 0-21 0,12 17 21 16,16-13-21-16,-28-4 18 0,0 0-18 0,37-11 19 0,6-11-19 15,-43 22 15-15,0 0-15 0,40-28 16 0,-3-1-16 16,-37 29 15-16,0 0-15 0,36-21 15 0,4 19-15 16,-40 2 11-16,0 0-11 0,44 9 12 0,2 6-12 15,-46-15 9-15,0 0-9 0,48 12 9 0,3-10-9 16,-51-2 7-16,0 0-7 0,46-3 7 0,-8-4-7 15,-38 7 6-15,0 0-6 0,32-16 7 0,-4-8-7 16,-28 24 5-16,0 0-5 0,22-26 6 0,-6 0-6 16,-16 26 5-16,0 0-5 0,8-35 6 0,-4-8-6 0,-4 43 7 15,0 0-7-15,-4-41 7 0,-4 9-7 0,8 32 9 16,0 0-9-16,-11-19 9 0,-1 12-9 0,12 7 11 16,0 0-11-16,-11 16 11 0,-7 27-11 0,18-43 9 0,0 0-9 15,-17 59 9-15,4 12-9 0,13-71 7 0,0 0-7 16,-1 66 8-16,11-12-8 0,-10-54 7 0,0 0-7 15,30 45 7-15,21-2-7 0,-51-43 6 0,0 0-6 16,71 31 6-16,15-15-6 0,-86-16 0 0,0 0 0 16,99 3 1-16,5-10-1 0,-104 7-4 0,0 0 4 15,95-17-3-15,-5-18 3 0,-5 1-1684 0</inkml:trace>
  <inkml:trace contextRef="#ctx0" brushRef="#br0" timeOffset="-80970.11">20768 16380 1446 0,'0'0'0'16,"0"0"0"-16,37 34 0 15,-37-34 16-15,0 0-16 0,41 33 16 0,8 5-16 0,-49-38 31 0,0 0-31 16,49 45 31-16,-4 4-31 0,-45-49 38 0,0 0-38 16,26 40 38-16,-12-18-38 0,-14-22 29 0,0 0-29 15,4 16 30-15,-4-4-30 0,0-12 26 0,0 0-26 16,-7 5 26-16,-13-9-26 0,20 4 23 0,0 0-23 16,-17-24 24-16,4-28-24 0,13 52 21 0,0 0-21 15,-3-62 22-15,10 0-22 0,-7 62 21 0,0 0-21 0,17-57 22 16,12 15-22-16,-29 42 22 0,0 0-22 0,35-26 22 15,14 14-22-15,-49 12 16 0,0 0-16 0,51 2 16 16,2 12-16-16,-53-14 20 0,0 0-20 0,51 22 20 16,-6 8-20-16,-45-30 18 0,0 0-18 0,37 34 19 15,-11 6-19-15,-26-40 16 0,0 0-16 0,18 45 16 16,-8 7-16-16,-10-52 12 0,0 0-12 0,7 43 12 0,-5-20-12 16,-2-23 9-16,0 0-9 0,-2 8 10 0,2-8-10 15,0 0 5-15,0 0-5 0,-7-19 6 0,14-24-6 16,-7 43 3-16,0 0-3 0,13-52 4 0,10-2-4 15,-23 54 1-15,0 0-1 0,28-53 1 0,0 4-1 16,-28 49 0-16,0 0 0 0,30-38 0 0,2 14 0 16,-32 24 0-16,0 0 0 0,32-10 0 0,-6 11 0 15,-26-1 0-15,0 0 0 0,32 16 0 0,10 13 0 0,-42-29 0 16,0 0 0-16,44 37 0 0,-3 6 0 0,-41-43 0 16,0 0 0-16,40 45 0 0,1-7 0 0,-41-38 0 0,0 0 0 15,32 29 0-15,-9-13 0 0,-23-16 0 0,0 0 0 16,22 2 0-16,5-13 0 0,-27 11 0 0,0 0 0 15,25-20 1-15,-8-15-1 0,-17 35 1 16,0 0-1-16,11-36 1 0,-8-4-1 0,-3 40 2 0,0 0-2 16,-1-40 2-16,-5 2-2 0,6 38 3 0,0 0-3 15,-8-31 4-15,-1 12-4 0,9 19 3 0,0 0-3 16,-11-2 3-16,6 16-3 0,5-14 4 0,0 0-4 16,-4 31 4-16,1 19-4 0,3-50 5 0,0 0-5 15,0 64 6-15,10 7-6 0,-10-71 5 0,0 0-5 16,27 69 5-16,15-13-5 0,-42-56 4 0,0 0-4 0,58 38 5 15,18-17-5-15,-76-21 0 0,0 0 0 0,88 5 0 16,8-14 0-16,-96 9-3 0,0 0 3 0,95-24-2 16,-9-14 2-16,1 0-1561 0</inkml:trace>
  <inkml:trace contextRef="#ctx0" brushRef="#br0" timeOffset="-80506.8">23068 16437 1087 0,'0'0'0'0,"-19"-11"0"0,-22-11 0 16,41 22 0-16,0 0 0 0,-56-29 1 0,-15-8-1 0,71 37 0 16,0 0 0-16,-77-31 1 0,1 12-1 0,76 19 5 15,0 0-5-15,-62 0 6 0,18 24-6 0,44-24 9 16,0 0-9-16,-30 35 9 0,9 6-9 0,21-41 19 15,0 0-19-15,-9 49 19 0,16 8-19 0,-7-57 23 0,0 0-23 16,19 59 24-16,15-2-24 0,-34-57 22 0,0 0-22 16,49 47 23-16,15-13-23 0,-64-34 23 0,0 0-23 15,69 14 23-15,-6-21-23 0,-63 7 23 0,0 0-23 16,51-31 23-16,-10-23-23 0,-41 54 37 0,0 0-37 16,30-67 37-16,-11-8-37 0,-19 75 45 0,0 0-45 15,7-88 46-15,-10-17-46 0,3 105 41 0,0 0-41 16,-13-106 42-16,-10 2-42 0,23 104 38 0,0 0-38 15,-28-98 39-15,-11 1-39 0,39 97 35 0,0 0-35 0,-33-83 36 16,3 26-36-16,30 57 33 0,0 0-33 0,-27-28 34 16,3 36-34-16,24-8 27 0,0 0-27 0,-18 33 28 15,9 28-28-15,9-61 26 0,0 0-26 0,2 76 26 16,14 9-26-16,-16-85 22 0,0 0-22 0,30 95 23 16,10 14-23-16,-40-109 18 0,0 0-18 0,43 107 18 15,-1-5-18-15,-42-102 13 0,0 0-13 0,39 99 13 0,-9-4-13 16,-30-95 3-16,0 0-3 0,23 78 4 0,-9-31-4 15,0-2-1458-15</inkml:trace>
  <inkml:trace contextRef="#ctx0" brushRef="#br0" timeOffset="-80370.02">23386 16181 1401 0,'0'0'0'0,"7"8"0"0,10 13 0 0,-17-21 42 15,0 0-42-15,22 35 42 0,-5 17-42 0,-17-52 74 16,0 0-74-16,14 60 74 0,-3 8-74 0,-11-68 51 0,0 0-51 15,7 67 52-15,-5 2-52 0,-2-69 23 0,0 0-23 16,-2 56 24-16,-2-27-24 0,1 1-1278 0</inkml:trace>
  <inkml:trace contextRef="#ctx0" brushRef="#br0" timeOffset="-80218.66">23513 15689 1468 0,'0'0'0'15,"0"0"0"-15,-4-15 0 0,4 15 23 0,0 0-23 16,-3-9 24-16,3 9-24 0,0 0 11 0,0 0-11 0,-2 9 11 16,2 24-11-16,0-33-6 0,0 0 6 15,0 31-5-15,0-19 5 0,0 0-1085 0</inkml:trace>
  <inkml:trace contextRef="#ctx0" brushRef="#br0" timeOffset="-79775.14">23885 16283 1177 0,'0'0'0'0,"9"17"0"0,12 28 0 0,-21-45 6 16,0 0-6-16,28 62 6 0,6 9-6 0,-34-71 34 0,0 0-34 15,42 68 34-15,5-4-34 0,-47-64 40 0,0 0-40 16,46 52 40-16,-9-19-40 0,-37-33 23 0,0 0-23 16,34 19 23-16,6-12-23 0,-40-7 24 15,0 0-24-15,43-14 25 0,-4-26-25 0,-39 40 21 0,0 0-21 16,31-55 22-16,-6-13-22 0,-25 68 16 0,0 0-16 15,19-71 16-15,-4-1-16 0,-15 72 15 0,0 0-15 16,10-63 16-16,-5 22-16 0,-5 41 13 0,0 0-13 0,6-23 13 16,-6 23-13-16,0 0 13 0,0 0-13 0,17 17 14 15,6 32-14-15,-23-49 9 0,0 0-9 0,27 62 9 16,1 7-9-16,-28-69 8 0,0 0-8 0,28 68 9 16,2 1-9-16,-30-69 6 0,0 0-6 0,25 59 7 15,-9-26-7-15,-16-33 2 0,0 0-2 0,7 19 3 16,-4-10-3-16,1 1-1173 0</inkml:trace>
  <inkml:trace contextRef="#ctx0" brushRef="#br0" timeOffset="-79341.08">24806 16324 1412 0,'0'0'0'0,"7"16"0"0,8 22 0 15,-15-38 9-15,0 0-9 0,22 52 10 0,2 7-10 0,-24-59 13 16,0 0-13-16,22 64 14 0,-8 3-14 0,-14-67 63 15,0 0-63-15,10 59 63 0,-4-28-63 0,-6-31 54 0,0 0-54 16,1 19 54-16,-4 0-54 0,3-19 56 0,0 0-56 16,-9 12 56-16,-5-6-56 0,14-6 47 0,0 0-47 15,-11-12 48-15,9-16-48 0,2 28 38 0,0 0-38 16,6-47 38-16,8-17-38 0,-14 64 29 0,0 0-29 16,21-64 29-16,4 12-29 0,-25 52 24 0,0 0-24 15,35-33 24-15,9 16-24 0,-44 17 20 0,0 0-20 16,51 0 21-16,2 19-21 0,-53-19 17 0,0 0-17 15,51 31 17-15,-7 14-17 0,-44-45 14 0,0 0-14 16,32 40 14-16,-16-18-14 0,-16-22 14 0,0 0-14 16,11 14 14-16,-6-3-14 0,-5-11 14 0,0 0-14 0,5 7 15 15,-5-7-15-15,0 0 13 0,0 0-13 0,0 0 13 16,18-2-13-16,-18 2 12 0,0 0-12 0,14-17 12 16,7-22-12-16,-21 39 9 0,0 0-9 0,23-43 9 15,2 7-9-15,-25 36 11 0,0 0-11 0,24-24 12 16,-1 12-12-16,-23 12 9 0,0 0-9 0,18-2 10 0,-2 7-10 15,-16-5 3-15,0 0-3 0,16 19 3 0,3 26-3 16,-19-45 0-16,0 0 0 0,16 48 0 0,-5-9 0 16,-11-39-4-16,0 0 4 0,1 26-3 0,-2-11 3 15,1 1-1703-15</inkml:trace>
  <inkml:trace contextRef="#ctx0" brushRef="#br0" timeOffset="-78576.08">26467 16733 1289 0,'0'0'0'0,"0"0"0"16,0 0 0-16,0 0 14 0,0 0-14 0,30-4 14 15,20-6-14-15,-50 10 20 0,0 0-20 0,60-16 21 16,8 1-21-16,-68 15 57 0,0 0-57 0,81-14 57 15,18-2-57-15,-99 16 48 0,0 0-48 0,101-13 48 0,-10 2-48 16,-91 11 41-16,0 0-41 0,87-5 41 0,-4 3-41 16,-83 2 11-16,0 0-11 0,65 2 11 0,-28 3-11 15,-37-5 5-15,0 0-5 0,21 7 6 0,-10 0-6 16,-1 0-1203-16</inkml:trace>
  <inkml:trace contextRef="#ctx0" brushRef="#br0" timeOffset="-78375.81">26889 16359 1379 0,'0'0'0'16,"0"0"0"-16,0 0 0 0,0 0 10 16,0 0-10-16,5 14 10 0,9 10-10 0,-14-24 22 0,0 0-22 15,28 54 22-15,18 36-22 0,-46-90 42 0,0 0-42 16,55 109 43-16,1 1-43 0,-56-110 33 0,0 0-33 15,55 109 34-15,3-6-34 0,-3-3-1137 0</inkml:trace>
  <inkml:trace contextRef="#ctx0" brushRef="#br0" timeOffset="-25704.76">28571 16809 1009 0,'0'0'0'0,"0"0"0"0,-12-19 0 0,12 19 40 16,0 0-40-16,-14-17 41 0,-4-1-41 0,18 18 108 16,0 0-108-16,-19-20 109 0,-4-10-109 0,23 30 97 15,0 0-97-15,-23-24 98 0,2 17-98 0,21 7 68 16,0 0-68-16,-27 7 68 0,-4 10-68 0,31-17 39 16,0 0-39-16,-34 30 40 0,2 15-40 0,32-45 33 0,0 0-33 15,-26 50 33-15,8-5-33 0,18-45 28 0,0 0-28 16,-8 41 29-16,9 3-29 0,-1-44 23 0,0 0-23 15,11 46 24-15,5 6-24 0,-16-52 18 0,0 0-18 16,14 42 19-16,-5-23-19 0,-9-19 13 0,0 0-13 16,7 8 14-16,2-2-14 0,-9-6 11 0,0 0-11 0,19-9 12 15,16-22-12-15,-35 31 10 0,0 0-10 0,36-43 11 16,-10-8-11-16,-26 51 11 0,0 0-11 0,21-50 11 16,-8-3-11-16,-13 53 12 0,0 0-12 0,7-42 13 15,-6 21-13-15,-1 21 13 0,0 0-13 0,2-8 14 16,-2 8-14-16,0 0 16 0,0 0-16 0,11 1 16 15,-1 20-16-15,-10-21 16 0,0 0-16 0,18 35 17 16,10 15-17-16,-28-50 14 0,0 0-14 0,39 57 15 16,14 5-15-16,-53-62 11 0,0 0-11 0,56 56 11 0,4-13-11 15,-60-43 5-15,0 0-5 0,62 31 5 0,0-17-5 16,-1 0-1587-16</inkml:trace>
  <inkml:trace contextRef="#ctx0" brushRef="#br0" timeOffset="-25190.29">28938 16380 1379 0,'0'0'0'0,"2"7"0"16,0 8 0-16,-2-15 7 0,0 0-7 0,3 16 7 16,1-4-7-16,-4-12 48 0,0 0-48 0,3 26 49 15,3 24-49-15,-6-50 51 0,0 0-51 0,3 64 51 16,-3 11-51-16,0-75 41 0,0 0-41 0,0 72 41 15,0-13-41-15,0-59 33 0,0 0-33 0,-1 54 34 16,-3-6-34-16,4-48 30 0,0 0-30 0,-2 38 30 16,4-14-30-16,-2-24 22 0,0 0-22 0,5 16 23 15,4-9-23-15,-9-7 20 0,0 0-20 0,20-5 20 0,8-13-20 16,-28 18 16-16,0 0-16 0,35-20 17 0,6 1-17 16,-41 19 15-16,0 0-15 0,42-18 16 0,0 1-16 15,-42 17 15-15,0 0-15 0,39-7 16 0,-12 14-16 16,-27-7 15-16,0 0-15 0,22 17 16 0,0 11-16 15,-22-28 18-15,0 0-18 0,10 42 18 0,-12 16-18 16,2-58 15-16,0 0-15 0,-19 61 16 0,-20-11-16 0,39-50 13 16,0 0-13-16,-47 38 14 0,-8-12-14 0,55-26 10 15,0 0-10-15,-51 9 11 0,12-20-11 0,39 11 0 16,0 0 0-16,-25-27 0 0,16-20 0 0,1 0-1536 16</inkml:trace>
  <inkml:trace contextRef="#ctx0" brushRef="#br0" timeOffset="-24757.47">29803 16525 1300 0,'0'0'0'0,"0"0"0"0,-6-9 0 16,6 9 6-16,0 0-6 0,0 0 7 0,-14 6-7 16,14-6 2-16,0 0-2 0,-14 13 2 0,-5 5-2 15,19-18 22-15,0 0-22 0,-28 24 23 0,-8 11-23 16,36-35 39-16,0 0-39 0,-33 41 39 0,10 4-39 15,23-45 44-15,0 0-44 0,-14 37 45 0,10-15-45 16,4-22 47-16,0 0-47 0,11 28 47 0,15 11-47 16,-26-39 38-16,0 0-38 0,28 37 39 0,-8-15-39 0,-20-22 32 15,0 0-32-15,19 31 33 0,9 25-33 16,-28-56 31-16,0 0-31 0,22 57 32 0,-10-5-32 0,-12-52 25 16,0 0-25-16,0 45 26 0,-11-9-26 0,11-36 22 15,0 0-22-15,-17 26 23 0,-8-14-23 0,25-12 20 16,0 0-20-16,-30 7 20 0,-2-5-20 0,32-2 13 0,0 0-13 15,-21-10 13-15,16-18-13 0,0 0-1433 16</inkml:trace>
  <inkml:trace contextRef="#ctx0" brushRef="#br0" timeOffset="-24173.66">30457 16657 707 0,'0'0'0'0,"0"0"0"15,-12 10 0-15,12-10-2 0,0 0 2 0,-11 16-2 0,-1 11 2 16,12-27-5-16,0 0 5 0,-11 30-4 16,6 1 4-16,5-31-6 0,0 0 6 0,-2 38-6 0,4 7 6 15,-2-45 2-15,0 0-2 0,9 47 3 0,7-1-3 16,-16-46 20-16,0 0-20 0,19 40 20 0,2-5-20 15,-21-35 47-15,0 0-47 0,23 26 48 0,0-7-48 16,-23-19 62-16,0 0-62 0,27 12 63 0,2-5-63 16,-29-7 64-16,0 0-64 0,36-9 65 0,1-22-65 15,-37 31 68-15,0 0-68 0,30-43 69 0,-11-7-69 0,-19 50 66 16,0 0-66-16,7-52 66 0,-12 5-66 0,5 47 65 16,0 0-65-16,-19-43 65 0,-15 1-65 0,34 42 60 15,0 0-60-15,-42-31 61 0,-2 17-61 0,44 14 47 0,0 0-47 16,-44 0 48-16,10 14-48 0,34-14 41 0,0 0-41 15,-21 17 41-15,14-1-41 0,7-16 28 0,0 0-28 16,5 17 29-16,11 11-29 0,-16-28 21 0,0 0-21 16,28 26 21-16,15-4-21 0,-43-22 16 0,0 0-16 15,47 18 17-15,4-6-17 0,-51-12 11 0,0 0-11 0,53 1 12 16,4-9-12-16,-57 8 7 0,0 0-7 0,60-16 8 16,1-6-8-16,-61 22 8 0,0 0-8 0,60-28 8 15,-12-3-8-15,-48 31 11 0,0 0-11 0,32-36 11 16,-16-3-11-16,-16 39 14 0,0 0-14 0,5-31 14 15,-7 14-14-15,2 17 22 0,0 0-22 0,0 0 22 16,0 0-22-16,0 0 26 0,0 0-26 0,7 16 27 16,9 20-27-16,-16-36 24 0,0 0-24 0,19 36 24 15,1-8-24-15,-20-28 19 0,0 0-19 0,33 24 20 16,19 6-20-16,-52-30 16 0,0 0-16 0,52 27 16 0,-9-8-16 16,-43-19 13-16,0 0-13 0,35 11 14 0,-1-11-14 15,-3 0-1629-15</inkml:trace>
  <inkml:trace contextRef="#ctx0" brushRef="#br0" timeOffset="-23919.85">31542 16857 1468 0,'0'0'0'15,"-2"14"0"-15,-5 21 0 0,7-35 11 0,0 0-11 16,-7 53 11-16,3 18-11 0,4-71 23 0,0 0-23 16,-1 75 24-16,-3-8-24 0,4-67-14 0,0 0 14 15,-7 59-14-15,-5-2 14 0,-1 0-1072 0</inkml:trace>
  <inkml:trace contextRef="#ctx0" brushRef="#br0" timeOffset="-23705.77">31443 17356 606 0,'0'0'0'0,"5"-14"0"16,6-15 0-16,-11 29 35 0,0 0-35 0,14-42 35 16,2-12-35-16,-16 54 77 0,0 0-77 0,16-69 77 15,1-23-77-15,-17 92 83 0,0 0-83 0,16-91 83 16,-3 11-83-16,-13 80 107 0,0 0-107 0,10-66 107 16,1 18-107-16,-11 48 92 0,0 0-92 0,16-36 93 15,1 11-93-15,-17 25 96 0,0 0-96 0,16-14 96 0,-2 14-96 16,-14 0 82-16,0 0-82 0,23 19 83 0,16 18-83 15,-39-37 68-15,0 0-68 0,37 47 69 0,-17-1-69 16,-20-46 47-16,0 0-47 0,1 52 48 0,-18 10-48 16,17-62 37-16,0 0-37 0,-32 59 37 0,-10-14-37 15,42-45 26-15,0 0-26 0,-39 30 26 0,12-16-26 16,-1-1-1523-16</inkml:trace>
  <inkml:trace contextRef="#ctx0" brushRef="#br0" timeOffset="-23486.65">32316 16518 1547 0,'0'0'0'0,"0"0"0"16,0 0 0-16,0 0 55 0,0 0-55 0,0 0 55 15,0 12-55-15,0-12 94 0,0 0-94 0,4 35 95 16,3 29-95-16,-7-64 59 0,0 0-59 0,10 73 60 15,6-2-60-15,-16-71 33 0,0 0-33 0,11 81 34 16,-9 12-34-16,-2-93 24 0,0 0-24 0,-9 90 24 16,-9-5-24-16,1 0-1500 0</inkml:trace>
  <inkml:trace contextRef="#ctx0" brushRef="#br0" timeOffset="-23256.72">32055 16954 1468 0,'0'0'0'0,"0"0"0"0,5-12 0 16,-5 12 28-16,0 0-28 0,11-10 29 0,8-1-29 16,-19 11 35-16,0 0-35 0,37-10 36 0,22 0-36 15,-59 10 38-15,0 0-38 0,68-11 38 0,7 3-38 16,-75 8 40-16,0 0-40 0,63-6 41 0,-22 8-41 16,-41-2 38-16,0 0-38 0,40 14 38 0,10 12-38 0,-50-26 34 15,0 0-34-15,44 36 34 0,-14 9-34 0,-30-45 28 16,0 0-28-16,17 49 29 0,-10-6-29 0,-7-43 6 0,0 0-6 15,2 36 6-15,0-8-6 0,0 0-1415 0</inkml:trace>
  <inkml:trace contextRef="#ctx0" brushRef="#br0" timeOffset="-23139.03">32576 16722 1097 0,'0'0'0'0,"0"0"-763"0</inkml:trace>
  <inkml:trace contextRef="#ctx0" brushRef="#br0" timeOffset="-22591.04">32934 16840 1305 0,'-6'19'0'0,"6"-19"5"0,0 0-5 0,-16 64 5 0,4 4-5 16,12-68-10-16,0 0 10 0,-7 58-9 0,2-16 9 16,5-42 2-16,0 0-2 0,0 29 2 0,5-11-2 15,-5-18 24-15,0 0-24 0,9 5 24 0,7-14-24 16,-16 9 60-16,0 0-60 0,16-22 61 0,-2-16-61 0,-14 38 70 16,0 0-70-16,10-45 70 0,-6-5-70 0,-4 50 60 15,0 0-60-15,0-49 61 0,-6 8-61 0,6 41 57 16,0 0-57-16,-12-33 58 0,-4 12-58 0,16 21 56 15,0 0-56-15,-23-11 56 0,-7 11-56 0,30 0 45 16,0 0-45-16,-30 7 46 0,4 4-46 0,26-11 36 16,0 0-36-16,-19 10 37 0,10-1-37 0,9-9 17 0,0 0-17 15,0 0 17-15,3 7-17 0,-3-7 7 0,0 0-7 16,16 0 7-16,12 0-7 0,-28 0 2 0,0 0-2 16,39 0 3-16,12-4-3 0,-51 4 0 0,0 0 0 15,53-3 1-15,-2 3-1 0,-51 0 0 0,0 0 0 0,43 3 0 16,-15 1 0-16,-28-4 2 0,0 0-2 0,19 10 3 15,-3 11-3-15,-16-21 7 0,0 0-7 0,11 31 7 16,-6 9-7-16,-5-40 14 0,0 0-14 0,2 38 14 16,-4-3-14-16,2-35 17 0,0 0-17 0,0 24 17 15,4-10-17-15,-4-14 10 0,0 0-10 0,8 1 10 16,10-9-10-16,-18 8 2 0,0 0-2 0,21-19 3 16,7-9-3-16,-28 28-3 0,0 0 3 0,30-28-2 15,-3 6 2-15,-27 22-5 0,0 0 5 0,19-14-5 0,-5 7 5 16,-14 7-3-16,0 0 3 0,11 2-2 0,-6 5 2 15,-5-7-1-15,0 0 1 0,6 22 0 0,1 25 0 16,-7-47 0-16,0 0 0 0,3 54 0 0,-5-4 0 16,2-50 0-16,0 0 0 0,-1 38 1 0,4-17-1 15,1-1-1636-15</inkml:trace>
  <inkml:trace contextRef="#ctx0" brushRef="#br0" timeOffset="-22441.92">33865 17394 1300 0,'-136'76'-915'0</inkml:trace>
  <inkml:trace contextRef="#ctx0" brushRef="#br0" timeOffset="-21439.86">6449 17818 878 0,'-9'-19'0'0,"4"10"22"0,5 9-22 16,-25-22 23-16,-12-6-23 0,18 14 7 0,10 7-7 15,-27-7 8-15,-22 6-8 0,30 3 53 0,16 3-53 0,-31 2 54 16,-10 2-54-16,27-1 86 0,15-1-86 16,-20 5 86-16,-1 6-86 0,14-4 88 0,9-4-88 15,-5 16 88-15,-3 16-88 0,10-18 71 0,5-8-71 16,-3 24 71-16,6 15-71 0,3-24 48 0,-4-12-48 0,14 23 49 16,21 12-49-16,-21-25 34 0,-5-10-34 0,26 18 35 15,22 1-35-15,-27-15 26 0,-16-8-26 0,30 16 27 16,7 15-27-16,-24-22 20 0,-17-9-20 0,20 25 20 15,-3 14-20-15,-17-23 14 0,-1-12-14 0,-5 27 14 0,-13 11-14 16,4-24 8-16,1-16-8 0,-22 28 9 0,-29 12-9 16,28-24 5-16,13-14-5 0,-35 23 6 0,-18 0-6 15,33-18 1-15,17-8-1 0,-24 3 1 0,-5-11-1 16,25 1-3-16,11-2 3 0,-12-14-2 0,8-26 2 16,0 1-1326-16</inkml:trace>
  <inkml:trace contextRef="#ctx0" brushRef="#br0" timeOffset="-21140.01">6874 17740 1408 0,'-5'-7'0'0,"5"7"15"0,0 0-15 0,-23-2 15 15,-13 11-15-15,19-4 4 0,8-3-4 0,-14 26 4 16,-5 30-4-16,15-28 17 0,5-15-17 0,-5 46 18 16,8 20-18-16,3-39 44 0,-1-21-44 0,11 41 45 15,15 16-45-15,-14-38 48 0,-3-20-48 0,24 34 49 16,21 10-49-16,-25-33 20 0,-15-17-20 0,45 21 21 15,34-2-21-15,-3-1-1221 0</inkml:trace>
  <inkml:trace contextRef="#ctx0" brushRef="#br0" timeOffset="-20850.01">7564 18083 1541 0,'-22'-2'0'16,"14"0"49"-16,8 2-49 0,-37 7 50 0,-9 14-50 15,19-11 26-15,15-5-26 0,-15 20 27 0,3 11-27 0,11-19 21 16,8-8-21-16,-4 22 22 0,4 12-22 0,1-22 18 16,1-10-18-16,6 16 19 0,6 3-19 0,-5-15 15 15,-2-8-15-15,10 9 16 0,2-2-16 0,-5-8 10 0,-9-6-10 16,14 6 11-16,4-8-11 0,-10 2 1 0,-8 0-1 16,11-10 1-16,7-9-1 0,-10 10 0 0,-8 9 0 15,18-19 0-15,0-4 0 0,-9 13 0 0,-9 10 0 16,14-12 1-16,9 5-1 0,-15 3 1 0,-8 4-1 0,23 4 2 15,9 10-2-15,-14-7 11 0,-9-4-11 0,13 13 12 16,10 3-12-16,-14-9 7 0,-13-5-7 0,22 7 8 16,4-1-8-16,5-1-1342 0</inkml:trace>
  <inkml:trace contextRef="#ctx0" brushRef="#br0" timeOffset="-20507.17">7777 17615 1677 0,'18'21'0'0,"-10"-10"22"0,-8-11-22 16,23 43 23-16,13 26-23 0,-17-33 28 0,-10-18-28 15,17 42 29-15,6 16-29 0,-14-39 5 0,-13-18-5 16,13 33 5-16,5 17-5 0,-15-35 1 0,-2-16-1 15,6 27 2-15,-7 7-2 0,-1 0-1284 0</inkml:trace>
  <inkml:trace contextRef="#ctx0" brushRef="#br0" timeOffset="-20189.91">7876 18205 1111 0,'10'-5'0'0,"-10"5"69"0,0 0-69 0,32-10 69 16,16-7-69-16,-25 8 31 0,-9 5-31 0,21-9 32 15,2-5-32-15,-16 10 40 0,-10 4-40 0,15-10 41 16,6-10-41-16,-14 12 44 0,-9 5-44 0,10-17 44 0,7-11-44 16,-12 18 39-16,-8 8-39 0,10-20 39 0,-2-14-39 15,-9 22 34-15,-1 10-34 0,1-20 35 0,-2-7-35 16,-1 19 46-16,-2 9-46 0,-2-16 46 0,-5-7-46 16,6 17 43-16,-3 8-43 0,-1-13 44 0,-8-1-44 15,8 11 39-15,5 11-39 0,-9-12 39 0,4 3-39 16,5 9 49-16,0 0-49 0,0 0 49 0,-9 16-49 15,6-7 49-15,3-9-49 0,0 27 49 0,3 22-49 0,-1-23 45 16,1-14-45-16,3 38 46 0,10 19-46 0,-11-34 37 16,-2-18-37-16,12 32 37 0,2 11-37 0,-8-30 32 15,-4-15-32-15,9 21 32 0,6 9-32 0,-8-22 8 0,-8-13-8 16,10 16 8-16,-4 0-8 0,3 0-1685 0</inkml:trace>
  <inkml:trace contextRef="#ctx0" brushRef="#br0" timeOffset="-19785.82">8329 18093 1088 0,'21'-2'0'0,"-12"1"0"0,-9 1 0 0,41-6 1 16,13 1-1-16,-27 2-7 0,-13 1 7 16,21-5-6-16,2-7 6 0,-17 7-4 0,-8 4 4 0,7-11-4 15,8-9 4-15,-15 13 1 0,-3 5-1 0,5-14 1 16,-5-9-1-16,-4 14 17 0,-1 7-17 0,-2-13 18 15,-4-1-18-15,2 10 55 0,0 11-55 0,-4-10 56 16,2 3-56-16,2 7 71 0,0 0-71 0,-3 7 72 16,-2 21-72-16,5-14 70 0,-4-7-70 0,4 25 70 0,4 12-70 15,-3-22 63-15,3-10-63 0,5 19 63 0,14 2-63 16,-15-17 48-16,-2-7-48 0,15 6 49 0,16-1-49 16,-19-7 13-16,-10-4-13 0,19 4 14 0,10-2-14 15,-19-3 3-15,-10 0-3 0,17-6 3 0,5-6-3 16,-16 5 0-16,-9 1 0 0,11-11 0 0,4-13 0 15,-8 14-1-15,-7 7 1 0,4-19 0 0,5-12 0 16,-10 19 0-16,1 9 0 0,-1-19 1 0,1-1-1 0,-5 15 18 16,2 6-18-16,-2-7 19 0,0 4-19 0,0 12 67 15,0 0-67-15,0 0 67 0,-2 19-67 0,2-8 82 16,0-11-82-16,2 27 82 0,5 8-82 0,-7-16 68 16,2-10-68-16,5 15 68 0,7 4-68 0,-11-15 44 15,3-6-44-15,4 9 44 0,15 5-44 0,0-1-1676 0</inkml:trace>
  <inkml:trace contextRef="#ctx0" brushRef="#br0" timeOffset="-19489.75">9280 18141 1901 0,'9'9'0'16,"-9"-9"72"-16,0 0-72 0,24 26 72 0,6 9-72 15,-16-16 28-15,-5-11-28 0,5 18 29 0,0 7-29 16,-6-15-11-16,-3-10 11 0,4 8-11 0,-1-11 11 16,3 0-1500-16</inkml:trace>
  <inkml:trace contextRef="#ctx0" brushRef="#br0" timeOffset="-19355.59">9303 17818 1606 0,'0'0'0'0,"0"0"52"0,0 0-52 16,-14-14 53-16,1 2-53 0,8 5 0 0,5 7 0 0,0 0 0 16,18-3 0-16,1-1-1224 0</inkml:trace>
  <inkml:trace contextRef="#ctx0" brushRef="#br0" timeOffset="-18840.52">9693 17948 1601 0,'3'8'0'16,"-3"-8"19"-16,0 0-19 0,5 28 19 0,4 10-19 16,-3-19 60-16,-5-10-60 0,5 13 61 0,-5 2-61 15,3-11 46-15,-4-13-46 0,0 15 46 0,3 1-46 16,-3-9 37-16,0-7-37 0,6 10 38 0,-3-1-38 15,-3-9 37-15,0 0-37 0,11 5 38 0,3-9-38 0,-7 3 27 16,-7 1-27-16,14-11 27 0,4-6-27 0,-9 8 16 16,-9 9-16-16,15-19 17 0,7-5-17 0,-14 12 13 15,-8 12-13-15,18-17 13 0,5-1-13 0,-12 10 11 16,-11 8-11-16,17-5 11 0,6 5-11 0,-11 0 10 16,-12 0-10-16,18 5 10 0,0 2-10 0,-9-4 9 15,-9-3-9-15,10 7 10 0,8-2-10 0,-9-3 9 0,-9-2-9 16,14 2 9-16,3-1-9 0,-8 1 7 0,-9-2-7 15,12 2 7-15,3 0-7 0,-7-2 6 0,-8 0-6 16,11 0 6-16,3-4-6 0,-7 2 6 0,-7 2-6 16,14-7 6-16,-3-5-6 0,-4 5 6 0,-7 7-6 15,9-13 6-15,0-10-6 0,-4 11 5 0,-5 12-5 16,9-23 6-16,0-4-6 0,-8 13 11 0,3 7-11 16,-1-10 11-16,-1 1-11 0,2 9 17 0,-4 7-17 0,0 0 17 15,8 16-17-15,-2-8 22 0,-6-8-22 16,9 28 23-16,3 14-23 0,-7-22 32 0,-3-9-32 0,10 25 33 15,1 14-33-15,-6-25 33 0,-4-13-33 0,10 24 34 16,1 9-34-16,-9-21 20 0,-2-12-20 0,6 23 21 16,2 15-21-16,-4-26 4 0,-5-11-4 0,7 23 5 15,5 5-5-15,2-1-1844 0</inkml:trace>
  <inkml:trace contextRef="#ctx0" brushRef="#br0" timeOffset="-18057.27">11903 18443 1241 0,'-18'-2'0'16,"9"0"48"-16,9 2-48 0,-44-5 48 0,-25-7-48 0,34 7 42 16,17 1-42-16,-36-10 43 0,-13-10-43 0,33 12 21 15,17 5-21-15,-22-17 21 0,-7-13-21 0,23 20 17 16,11 9-17-16,-17-20 18 0,-2-9-18 0,17 22 30 15,5 6-30-15,-12-17 30 0,1-8-30 0,8 16 41 0,7 10-41 16,-4-16 41-16,3-2-41 0,1 12 39 0,3 7-39 16,6-9 40-16,5-3-40 0,-6 9 43 0,-3 10-43 15,11-12 44-15,5 3-44 0,-7 4 42 0,-9 5-42 16,14-2 43-16,-6 6-43 0,-8-4 38 0,0 0-38 16,8 13 38-16,-5 19-38 0,1-17 30 0,-4-8-30 15,0 29 30-15,-13 23-30 0,8-29 14 0,5-15-14 16,-14 35 14-16,-4 23-14 0,9-37 5 0,6-18-5 0,-11 34 6 15,-4 6-6-15,13-28 2 0,0-15-2 0,-4 18 2 16,-4-1-2-16,8-17 0 0,5-6 0 0,0 3 0 16,12-3 0-16,-5-4-4 0,-7-5 4 0,22-2-3 15,13-12 3-15,-19 7-7 0,-7 4 7 0,26-20-7 16,27-17 7-16,-31 21-18 0,-15 9 18 0,46-28-17 16,28-16 17-16,2-1-1452 0</inkml:trace>
  <inkml:trace contextRef="#ctx0" brushRef="#br0" timeOffset="-17505.83">13141 18316 1418 0,'-9'-7'0'0,"9"7"38"0,0 0-38 16,-26-20 39-16,-15-5-39 0,22 13 18 0,6 5-18 15,-18-1 19-15,-12 9-19 0,22-1 12 0,11 0-12 16,-15 16 13-16,-2 19-13 0,13-18 21 0,9-8-21 0,-7 23 22 15,5 17-22-15,3-25 31 0,4-12-31 0,2 21 31 16,10 9-31-16,-3-22 21 0,-5-9-21 0,10 13 22 16,12 2-22-16,-15-12 20 0,-4-7-20 0,16 3 20 15,8-5-20-15,-15-3 18 0,-7 0-18 0,16-13 18 16,7-15-18-16,-18 13 2 0,-6 6-2 0,10-30 2 16,5-25-2-16,-9 31 2 0,-10 17-2 0,10-41 2 0,3-20-2 15,-10 37 3-15,-3 19-3 0,1-38 4 0,-6-30-4 16,-3 44 18-16,4 21-18 0,-9-44 19 0,-8-8-19 15,8 35 47-15,3 20-47 0,-8-29 47 0,-9-7-47 16,15 29 60-16,2 12-60 0,-11-17 61 0,-1-1-61 16,9 17 57-16,6 8-57 0,-6-5 58 0,2 3-58 15,7 9 57-15,0 0-57 0,-4 7 57 0,1 24-57 16,3-15 49-16,0-9-49 0,3 33 49 0,10 18-49 0,-8-26 41 16,-2-17-41-16,13 37 42 0,11 21-42 0,-15-39 28 15,-7-16-28-15,22 35 29 0,6 17-29 16,-15-36 17-16,-9-17-17 0,26 34 17 0,11 7-17 0,-20-28 10 0,-15-15-10 15,24 20 10-15,2 0-10 0,2-1-1867 0</inkml:trace>
  <inkml:trace contextRef="#ctx0" brushRef="#br0" timeOffset="-17359.93">13619 18088 1767 0,'0'0'0'0,"0"0"28"0,0 0-28 0,2 12 29 16,1 17-29-16,1-15 1 0,-2-7-1 0,3 23 2 15,2 11-2-15,-5-20-1 0,-1-11 1 0,5 21-1 16,-1 4 1-16,-5-18-6 0,4-8 6 0,1 10-5 16,0-3 5-16,2-1-1301 0</inkml:trace>
  <inkml:trace contextRef="#ctx0" brushRef="#br0" timeOffset="-17211.11">13543 17666 1623 0,'-9'0'0'16,"9"0"11"-16,0 0-11 0,-17-2 11 0,3 0-11 15,5 2-1-15,9 0 1 0,0 0-1 0,12-7 1 16,-3 0-1173-16</inkml:trace>
  <inkml:trace contextRef="#ctx0" brushRef="#br0" timeOffset="-16890.09">14406 17371 1649 0,'-11'-13'0'0,"8"6"32"0,3 7-32 0,-30-23 32 16,-16-3-32-16,23 12 16 0,12 7-16 0,-24-1 17 16,-4 6-17-16,20 0 10 0,10 2-10 0,-14 14 10 15,0 19-10-15,9-16 49 0,7-8-49 0,-4 31 49 16,2 27-49-16,6-36 68 0,1-13-68 0,4 41 69 16,7 22-69-16,-4-41 64 0,-1-20-64 0,4 43 64 15,10 25-64-15,-9-43 51 0,-4-23-51 0,4 43 52 16,5 12-52-16,-5-39 25 0,-6-19-25 0,4 30 25 0,9 5-25 15,-2 1-1652-15</inkml:trace>
  <inkml:trace contextRef="#ctx0" brushRef="#br0" timeOffset="-16743.81">14007 18100 1239 0,'0'0'0'0,"0"0"34"16,0 0-34-16,32-12 35 0,19-2-35 0,-25 7 31 15,-13 4-31-15,33-8 32 0,17-3-32 0,-31 7 0 0,-18 4 0 16,35-14 0-16,18-16 0 0,-3 2-969 0</inkml:trace>
  <inkml:trace contextRef="#ctx0" brushRef="#br0" timeOffset="-16554.7">14669 17366 1525 0,'0'0'0'0,"0"0"28"0,0 0-28 0,-25-10 28 15,-5 5-28-15,16 1 5 0,8 2-5 0,-11 16 5 16,-6 23-5-16,14-18 54 0,2-11-54 0,-2 34 55 16,7 22-55-16,2-31 80 0,0-18-80 0,4 42 80 15,10 28-80-15,-10-42 73 0,1-20-73 0,5 43 73 16,6 12-73-16,-7-42 51 0,-4-17-51 0,4 29 51 16,-2 10-51-16,0-1-1521 0</inkml:trace>
  <inkml:trace contextRef="#ctx0" brushRef="#br0" timeOffset="-16258.48">14571 17929 1723 0,'6'-7'0'16,"-6"7"48"-16,0 0-48 0,26-11 49 0,17 4-49 16,-22 4 16-16,-11 1-16 0,22 7 16 0,9 11-16 0,-20-7 28 15,-11-6-28-15,13 13 28 0,0-1-28 0,-12-6 9 16,-11-9-9-16,14 14 10 0,-3 5-10 0,-6-9 0 15,-5-10 0-15,7 16 1 0,-7-4-1 0,2-5-5 16,-2-7 5-16,0 0-4 0,-2 7 4 0,2-7-17 16,0 0 17-16,0 0-16 0,-4-11 16 0,4 11-26 0,0 0 26 15,4-24-26-15,5-16 26 0,-4 21-11 0,-1 9 11 16,4-25-11-16,3-15 11 0,-4 26-3 0,-2 12 3 16,4-23-3-16,5-5 3 0,-10 21 0 0,1 9 0 15,9-11 0-15,13 0 0 0,-4-1-1295 0</inkml:trace>
  <inkml:trace contextRef="#ctx0" brushRef="#br0" timeOffset="-15872.32">15335 17702 1667 0,'-9'-4'0'16,"9"4"37"-16,0 0-37 0,-31-3 37 0,-1 0-37 0,16 1 61 15,9 2-61-15,-5 5 62 0,-1 9-62 0,12-6 42 16,1-8-42-16,-6 21 43 0,12 12-43 0,-6-17 34 15,0-8-34-15,8 18 35 0,6 5-35 0,-5-15 26 16,-7-9-26-16,14 10 27 0,3-3-27 0,-6-7 14 0,-13-7-14 16,17 0 15-16,8-17-15 0,-13 8 8 0,-12 9-8 15,20-22 9-15,4-8-9 0,-9 15 6 0,-10 8-6 16,13-12 6-16,-6-6-6 0,-5 13 8 0,-7 12-8 16,7-15 8-16,-2 4-8 0,-5 11 17 0,0 0-17 0,0 0 17 15,9 11-17-15,-9-11 25 0,0 0-25 16,9 22 26-16,9 16-26 0,-13-19 24 0,-2-8-24 0,15 20 24 15,14 5-24-15,-16-17 18 0,-9-10-18 0,21 8 18 16,7-8-18-16,0 1-1676 0</inkml:trace>
  <inkml:trace contextRef="#ctx0" brushRef="#br0" timeOffset="-15423.08">15960 17550 1641 0,'-6'0'0'15,"6"0"25"-15,0 0-25 0,-21 12 26 0,-3 19-26 0,11-16 2 16,8-8-2-16,-4 25 3 0,9 9-3 15,0-22 10-15,0-9-10 0,9 22 11 0,9 13-11 0,-8-23 19 16,-5-12-19-16,20 23 19 0,16 4-19 0,-25-20 25 16,-6-8-25-16,24 6 26 0,10-4-26 0,-21-8 21 15,-15-1-21-15,19-7 22 0,3-18-22 0,-14 13 6 0,-7 5-6 16,6-23 6-16,10-14-6 0,-16 22 1 0,-4 9-1 16,6-23 2-16,1-13-2 0,-3 24 0 0,-7 11 0 15,1-26 0-15,1-19 0 0,-4 29 1 0,0 15-1 0,0-32 1 16,-5-7-1-16,3 24 12 0,0 14-12 0,-1-15 12 15,1-1-12-15,2 16 36 0,0 7-36 0,0-3 37 16,0 10-37-16,0 0 47 0,0 0-47 0,5 12 47 16,0 37-47-16,-1-25 50 0,-2-12-50 0,5 35 51 15,2 8-51-15,-6-27 46 0,-1-14-46 0,3 22 47 16,0 21-47-16,-1-29 34 0,-1-14-34 0,-1 31 34 16,5 15-34-16,-5-29 27 0,0-15-27 0,3 20 28 15,-1 1-28-15,1-3-1722 0</inkml:trace>
  <inkml:trace contextRef="#ctx0" brushRef="#br0" timeOffset="-15227.77">16284 17790 1693 0,'0'0'0'16,"0"0"108"-16,0 0-108 0,-2-19 108 0,8-3-108 16,-1 11 66-16,-5 11-66 0,11-15 67 0,13-1-67 15,-15 11 13-15,-9 5-13 0,25-9 13 0,14 4-13 16,-23 3 12-16,-8 1-12 0,22 1 12 0,11 0-12 0,-23 0 13 15,-10 0-13-15,17 1 13 0,5 5-13 0,-18-5 5 16,-5 1-5-16,9 3 5 0,-2 4-5 0,-7-4 0 16,-7-5 0-16,9 12 1 0,2 9-1 0,-1 0-1537 0</inkml:trace>
  <inkml:trace contextRef="#ctx0" brushRef="#br0" timeOffset="-15107.88">16649 17506 1624 0,'0'0'0'0,"0"0"0"0,0 0 0 0,0-17 1 16,9 0-1-16,-4 1-1159 0</inkml:trace>
  <inkml:trace contextRef="#ctx0" brushRef="#br0" timeOffset="-14520.97">16861 17645 1380 0,'-2'19'0'0,"2"-9"14"0,0-10-14 0,4 37 15 0,5 18-15 16,-4-27 3-16,-3-15-3 0,12 22 4 0,9 0-4 15,-11-18 3-15,-7-8-3 0,18 1 4 0,11-10-4 16,-17 0 12-16,-8 0-12 0,14-16 13 0,2-15-13 15,-11 16 44-15,-7 8-44 0,9-21 45 0,2-8-45 0,-10 18 86 16,-2 10-86-16,2-18 87 0,-4-5-87 0,1 13 77 16,-5 10-77-16,0-16 78 0,-9-4-78 0,6 14 81 15,1 7-81-15,-8-9 81 0,-6-1-81 0,7 9 72 16,9 8-72-16,-18-6 72 0,-5 12-72 0,11-3 59 16,12-3-59-16,-25 14 59 0,-8 8-59 0,17-11 43 0,7-6-43 15,-16 16 44-15,-6 8-44 0,15-15 18 0,7-7-18 16,-9 12 18-16,4-4-18 0,7-6 5 0,7-9-5 15,0 7 5-15,12-5-5 0,-12-2 0 0,0 0 0 16,27-2 0-16,10-5 0 0,-18 4-2 0,-10 1 2 16,23-3-2-16,10 0 2 0,-19 1-5 0,-14 2 5 0,18 1-4 15,2-8 4-15,-13 6-1 0,-9 1 1 0,9-5-1 16,2 3 1-16,-9 3 1 0,-9 1-1 0,14 1 1 16,-5 6-1-16,-9-7 7 0,0 0-7 0,8 12 7 15,0 1-7-15,-5-7 16 0,-3-6-16 0,4 11 16 16,-3-1-16-16,-1-10 18 0,0 0-18 0,2 11 18 15,3-1-18-15,-5-10 20 0,0 0-20 0,7 7 21 16,11-4-21-16,-9-1 17 0,-9-2-17 0,23-2 18 16,9-5-18-16,-16 4 13 0,-11 1-13 0,21-8 13 15,2-4-13-15,-12 7 11 0,-9 4-11 0,11-6 12 0,3 2-12 16,-12 5 10-16,-9 2-10 0,14 0 10 0,-3 2-10 16,-11-2 9-16,0 0-9 0,12 12 10 0,-3 14-10 15,-4-14 6-15,-1-5-6 0,-1 17 7 0,-1 9-7 16,-2-15 2-16,0-10-2 0,-2 13 2 0,0 0-2 15,1 0-1944-15</inkml:trace>
  <inkml:trace contextRef="#ctx0" brushRef="#br0" timeOffset="-13807.42">18960 17631 1624 0,'-7'-12'0'0,"7"12"143"0,0 0-143 0,-21-26 143 0,-4 3-143 15,9 13 52-15,9 5-52 0,-10 7 53 0,-12 15-53 16,17-9 14-16,5-2-14 0,-9 18 15 0,-9 12-15 16,13-18 8-16,8-10-8 0,-10 20 9 0,2 5-9 15,7-16 4-15,1-8-4 0,2 17 4 0,8 12-4 16,-3-19 2-16,-1-11-2 0,7 18 2 0,1-3-2 15,-3-11 1-15,-7-12-1 0,15 7 2 0,13-14-2 16,-14 4 0-16,-7 1 0 0,19-14 0 0,6-11 0 16,-18 13 0-16,-5 7 0 0,9-17 0 0,1-9 0 0,-6 17 2 15,-10 7-2-15,8-11 2 0,-1-3-2 0,-3 11 6 16,-7 12-6-16,6-12 6 0,-1 2-6 0,-5 10 17 16,0 0-17-16,0 0 17 0,0 0-17 0,0 0 24 0,0 0-24 15,0 0 24-15,14 20-24 0,-7-9 25 0,-7-11-25 16,18 24 26-16,5 2-26 0,-15-14 21 0,-2-5-21 15,17 5 21-15,12-3-21 0,-17-4 10 0,-11-3-10 16,19-1 10-16,9-4-10 0,-17 1 3 0,-9 0-3 16,12-8 4-16,2-9-4 0,-13 9 1 0,-10 10-1 0,15-23 2 15,-1-8-2-15,-7 17 1 0,-4 7-1 0,1-22 2 16,-2-20-2-16,-1 25 4 0,-1 12-4 0,-1-28 5 16,-5-12-5-16,3 26 8 0,3 14-8 0,-9-21 8 15,0-3-8-15,4 17 16 0,3 10-16 0,-3-8 17 16,-1 1-17-16,5 10 27 0,1 6-27 0,0 0 28 15,0 0-28-15,0 0 34 0,0 0-34 0,0 19 34 16,5 26-34-16,-5-23 34 0,0-12-34 0,7 39 35 16,5 15-35-16,-6-31 26 0,-3-18-26 0,6 27 26 15,0-1-26-15,-4-20 20 0,-1-10-20 0,-1 15 20 0,3 24-20 16,-3-26 14-16,-1-12-14 0,1 26 14 0,3-2-14 16,-1 1-1943-16</inkml:trace>
  <inkml:trace contextRef="#ctx0" brushRef="#br0" timeOffset="-13666.65">19309 17640 1916 0,'0'0'0'0,"0"0"46"16,0 0-46-16,0 12 46 0,9 0-46 0,-9-12 15 16,0 0-15-16,14 8 16 0,16-2-16 0,-16-3-11 0,-7-1 11 15,27-7-11-15,15-14 11 0,6 0-1453 0</inkml:trace>
  <inkml:trace contextRef="#ctx0" brushRef="#br0" timeOffset="-13340.93">20618 17307 1814 0,'0'0'0'15,"0"0"65"-15,0 0-65 0,-9 0 65 0,2 7-65 16,7-7 37-16,0 0-37 0,0 26 37 0,11 30-37 15,-6-29 10-15,-3-13-10 0,12 41 10 0,4 16-10 16,-10-34 17-16,-2-20-17 0,4 30 18 0,1 3-18 16,-6-24 21-16,-3-14-21 0,0 21 22 0,-2 12-22 0,0 0-1527 15</inkml:trace>
  <inkml:trace contextRef="#ctx0" brushRef="#br0" timeOffset="-12771.67">20479 17735 1490 0,'0'0'0'0,"0"0"24"0,0 0-24 0,17-2 24 16,12-3-24-16,-14 1 1 0,-6 3-1 0,23-6 2 15,14-4-2-15,-23 8-7 0,-13-1 7 0,27-6-7 16,11-4 7-16,-25 7-1 0,-11 4 1 0,24-9 0 16,11-13 0-16,-22 13 2 0,-13 7-2 0,18-21 2 15,0-15-2-15,-14 20 13 0,-9 11-13 0,7-25 14 16,-10-3-14-16,-1 17 26 0,-1 11-26 0,-5-13 27 15,-3 1-27-15,1 10 38 0,5 12-38 0,-9-13 38 16,-1 7-38-16,10 6 46 0,0 0-46 0,-9 3 47 16,-2 18-47-16,6-11 44 0,5-10-44 0,-7 31 45 15,-2 21-45-15,6-28 53 0,1-10-53 0,-4 28 54 0,3-1-54 16,1-20 41-16,2-10-41 0,0 13 41 0,-5 7-41 16,3-16 29-16,0-6-29 0,-1 12 29 0,-2 0-29 15,3-11 19-15,2-10-19 0,-2 12 20 0,4-3-20 16,-2-9 15-16,0 0-15 0,10 3 15 0,10-4-15 15,-8-1 11-15,-12 2-11 0,25-7 11 0,8-5-11 16,-17 5 7-16,-7 3-7 0,14-6 7 0,9 0-7 16,-16 3 4-16,-8 3-4 0,12-1 4 0,3 2-4 0,-11 1 5 15,-12 2-5-15,21 5 5 0,9 11-5 16,-14-11 5-16,-11-2-5 0,18 11 6 0,4 3-6 0,-13-8 4 16,-9-5-4-16,16 4 5 0,9 3-5 0,-14-6 2 15,-9-3-2-15,18-1 3 0,3-6-3 0,-12 3 3 16,-11 1-3-16,15-8 4 0,3-5-4 0,-13 7 4 0,-10 7-4 15,16-14 4-15,0-6-4 0,-9 11 4 0,-7 9-4 16,7-17 5-16,-10-6-5 0,3 11 8 0,0 12-8 16,-7-16 8-16,-6 4-8 0,13 12 11 0,0 0-11 15,-16-1 12-15,-7 7-12 0,13-2 21 0,10-4-21 0,-20 16 22 16,-1 11-22-16,11-13 19 0,4-7-19 0,-1 17 20 16,9 16-20-16,0-21 17 0,-2-9-17 0,14 22 17 15,12 7-17-15,-11-18 13 0,-8-10-13 0,23 11 13 16,14-5-13-16,2 1-1791 0</inkml:trace>
  <inkml:trace contextRef="#ctx0" brushRef="#br0" timeOffset="-11937.86">23026 17626 1505 0,'0'0'0'0,"0"0"95"0,0 0-95 0,0 0 95 16,3 22-95-16,-3-10 32 0,0-12-32 0,2 14 32 16,0-2-32-16,-2-5 15 0,0-7-15 0,2 9 16 15,-2 3-16-15,0-5 12 0,0-7-12 0,1 10 13 0,1 1-13 16,-2-11 8-16,0 0-8 0,2 8 9 0,0 3-9 15,-2-11 3-15,0 0-3 0,0 14 4 0,0 3-4 16,0-8 0-16,0-9 0 0,0 13 1 0,0-1-1 16,0-12-1-16,0 0 1 0,0 0 0 0,0 0 0 15,0 0-3-15,0 0 3 0,5-19-2 0,2-8 2 16,-3 13-2-16,-1 7 2 0,2-15-2 0,6-10 2 0,-6 19 0 16,-1 4 0-16,6-14 0 0,6-3 0 0,-9 13 6 15,-3 6-6-15,12-4 7 0,7 6-7 0,-11 2 22 16,-12 3-22-16,25 5 22 0,6 7-22 0,-15-7 38 0,-7-1-38 15,9 6 38-15,1 2-38 0,-10-5 45 0,-9-7-45 16,11 16 46-16,-3 13-46 0,-1-17 41 0,-7-5-41 16,6 17 41-16,-1 0-41 0,-3-11 24 0,0-6-24 15,-1 5 24-15,1-2-24 0,-2-10 9 0,0 0-9 16,0 0 10-16,9 3-10 0,-9-3 0 0,0 0 0 0,14-6 1 16,5-12-1-16,-10 10-2 0,-9 8 2 0,16-21-2 15,-4-5 2-15,-4 12-6 0,-5 7 6 0,6-8-5 16,5-6 5-16,-7 10-6 0,-7 11 6 0,11-15-5 15,1 3 5-15,-12 12-1 0,0 0 1 0,12-6-1 16,4 10 1-16,-9-2 0 0,-7-2 0 0,16 10 0 16,7 14 0-16,-12-12 3 0,-11-12-3 0,17 25 4 15,-1-1-4-15,-9-10 2 0,-3-7-2 0,5 15 3 16,-2 18-3-16,-2-19 4 0,-3-11-4 0,8 21 4 16,10-5-4-16,-3 0-1587 0</inkml:trace>
  <inkml:trace contextRef="#ctx0" brushRef="#br0" timeOffset="-11759.98">23842 17576 1832 0,'0'6'0'0,"0"-6"53"15,0 0-53-15,0 25 54 0,4 15-54 0,-2-21 7 16,-2-9-7-16,3 18 7 0,-1-1-7 0,0-11-12 0,-2-9 12 15,0 7-11-15,0 0 11 0,0-1-1388 0</inkml:trace>
  <inkml:trace contextRef="#ctx0" brushRef="#br0" timeOffset="-11610.07">23820 17323 1745 0,'0'0'0'0,"0"0"38"0,0 0-38 0,-18 2 38 16,4-1-38-16,7 1-2 0,7-2 2 0,0 0-1 16,0 0 1-16,0 0-1304 0</inkml:trace>
  <inkml:trace contextRef="#ctx0" brushRef="#br0" timeOffset="-11218.75">24137 17555 1373 0,'0'0'0'0,"0"0"7"16,0 0-7-16,21-5 7 0,16 3-7 0,-19 2 9 15,-9 0-9-15,31 9 10 0,13 10-10 0,-25-9 11 16,-13-5-11-16,25 16 11 0,10 7-11 0,-26-15 48 0,-13-6-48 16,13 12 49-16,-2 4-49 0,-12-13 38 0,-10-10-38 15,2 23 38-15,-18 10-38 0,9-16 27 0,4-8-27 16,-20 13 28-16,-6-1-28 0,14-11 21 0,7-5-21 16,-11 2 22-16,0-7-22 0,10 0 12 0,9 0-12 0,-7-8 13 15,9-11-13-15,-1 8 8 0,-1 11-8 0,11-22 9 16,10-9-9-16,-10 15 6 0,-6 7-6 15,18-17 7-15,14-8-7 0,-19 15 12 0,-10 10-12 0,24-19 12 16,9-6-12-16,-20 17 7 0,-11 8-7 0,20-14 8 16,11-4-8-16,-22 13 4 0,-8 7-4 0,15-10 4 15,10 1-4-15,1 2-1291 0</inkml:trace>
  <inkml:trace contextRef="#ctx0" brushRef="#br0" timeOffset="-10754.41">24904 17432 1390 0,'0'0'0'15,"0"0"91"-15,0 0-91 0,11 7 92 0,8 8-92 16,-8-8 68-16,-11-7-68 0,23 18 69 0,7 8-69 16,-16-13 43-16,-5-6-43 0,8 12 43 0,1 2-43 15,-9-10 41-15,-9-11-41 0,5 19 41 0,-7 10-41 16,2-15 34-16,0-7-34 0,-7 17 34 0,-12 4-34 16,10-16 28-16,4-5-28 0,-8 7 28 0,3-1-28 0,6-6 19 15,4-7-19-15,0 0 19 0,14-1-19 0,-5-1 13 16,-9 2-13-16,20-9 14 0,4-8-14 0,-11 8 4 15,-6 6-4-15,10-14 5 0,5-15-5 0,-12 17 1 16,-5 6-1-16,8-19 1 0,3-8-1 0,-9 19 0 0,-4 8 0 16,8-13 1-16,3 3-1 0,-7 10 2 0,-7 9-2 15,12-4 2-15,4 10-2 0,-7-3 6 0,-9-3-6 16,16 16 6-16,7 11-6 0,-11-13 11 0,-5-7-11 16,13 17 11-16,-1 2-11 0,-10-14 17 0,-4-5-17 0,6 7 18 15,5 4-18-15,-8-10 22 0,-8-8-22 0,16 14 23 16,4 0-23-16,-10-9 13 0,-10-5-13 0,18 5 14 15,7-3-14-15,-13-2 8 0,-12 0-8 0,19-5 9 16,1-4-9-16,-10 4 5 0,-10 5-5 0,11-14 5 16,-4-7-5-16,-3 11 7 0,-4 10-7 0,-2-23 7 15,-9-4-7-15,6 13 10 0,3 7-10 0,-14-12 11 16,-12 0-11-16,14 9 14 0,7 4-14 0,-21-1 14 16,-9 7-14-16,19 0 17 0,7 0-17 0,-13 9 18 15,-6 5-18-15,16-7 9 0,7-4-9 0,-9 8 9 16,2-1-9-16,7-5 0 0,7-5 0 0,0 0 0 0,1 9 0 15,-1-9-14-15,0 0 14 0,14 3-14 0,15-4 14 16,-1-1-1695-16</inkml:trace>
  <inkml:trace contextRef="#ctx0" brushRef="#br0" timeOffset="-10507.53">25580 17482 1714 0,'9'-2'0'16,"-9"2"23"-16,0 0-23 0,24 9 23 0,17 12-23 0,-22-11 9 15,-8-5-9-15,21 18 9 0,5 8-9 0,-18-15 18 16,-10-9-18-16,9 13 19 0,-1 3-19 0,-8-13 42 15,-9-10-42-15,7 21 43 0,-9 10-43 0,1-15 60 16,1-8-60-16,-7 18 61 0,-4 4-61 0,2-16 59 0,6-8-59 16,-4 8 60-16,1-5-60 0,6-9 51 0,0 0-51 15,0 0 52-15,13-16-52 0,-6 9 39 0,-7 7-39 16,21-22 40-16,14-13-40 0,-17 18 33 16,-9 8-33-16,26-17 33 0,13-10-33 0,-24 19 24 0,-11 8-24 15,22-13 24-15,7-4-24 0,-21 12 20 0,-10 7-20 0,14-7 21 16,1 2-21-16,-14 5 11 0,-3 4-11 0,7-3 11 15,12 1-11-15,1 0-1815 0</inkml:trace>
  <inkml:trace contextRef="#ctx0" brushRef="#br0" timeOffset="-10153.06">26816 17633 1972 0,'-12'-6'0'15,"5"5"128"-15,7 1-128 0,-30-11 129 0,-5-2-129 16,17 6 69-16,9 3-69 0,-10-3 70 0,-2 4-70 16,10 1 34-16,11 2-34 0,-12 2 34 0,1 5-34 15,11-7 21-15,0 0-21 0,-7 12 22 0,4 2-22 16,1-7 16-16,2-7-16 0,2 13 17 0,3 5-17 0,-2-10 12 15,-3-8-12-15,9 16 12 0,9 10-12 16,-9-16 9-16,-6-3-9 0,13 14 9 0,2 7-9 0,-9-14 7 16,-4-8-7-16,4 17 7 0,-4 15-7 0,-3-19 6 15,0-10-6-15,-8 22 7 0,-11 3-7 0,8-18 6 0,5-7-6 16,-17 10 7-16,-14 1-7 0,17-9 6 0,9-6-6 16,-21 4 7-16,-12-4-7 0,21-2 8 0,10-1-8 0,-15-7 9 15,3-11-9-15,12 8 4 0,11 8-4 16,2-23 4-16,26-11-4 0,0 1-1914 0</inkml:trace>
  <inkml:trace contextRef="#ctx0" brushRef="#br0" timeOffset="-10018.88">27832 18032 1816 0,'-7'-3'0'0,"7"3"-1"0,0 0 1 0,-19-24 0 15,-9-20 0-15,0 3-1302 0</inkml:trace>
  <inkml:trace contextRef="#ctx0" brushRef="#br1" timeOffset="18293.5">28600 6872 1278 0,'0'0'0'0,"0"0"0"0,-20-40 0 16,20 40 22-16,0 0-22 0,-21-29 22 0,-7 1-22 0,28 28 56 15,0 0-56-15,-34-21 57 0,-6 11-57 0,40 10 46 16,0 0-46-16,-51 2 47 0,-16 15-47 0,67-17 22 15,0 0-22-15,-74 31 23 0,-4 26-23 0,78-57 12 16,0 0-12-16,-67 66 13 0,14 2-13 0,53-68 8 0,0 0-8 16,-35 62 9-16,19-7-9 0,16-55 5 0,0 0-5 15,3 52 5-15,20-7-5 0,-23-45 4 16,0 0-4-16,46 45 4 0,25 4-4 0,-71-49 4 0,0 0-4 16,76 46 4-16,5-1-4 0,-81-45 4 0,0 0-4 15,70 49 5-15,-22-4-5 0,-48-45 7 0,0 0-7 16,19 45 8-16,-29-2-8 0,10-43 9 0,0 0-9 0,-50 36 10 15,-47-3-10-15,97-33 10 0,0 0-10 0,-120 30 10 16,-15-3-10-16,135-27 10 0,0 0-10 0,-135 19 10 16,14-10-10-16,121-9 5 0,0 0-5 0,-92-3 6 15,46-13-6-15,2 2-1242 0</inkml:trace>
  <inkml:trace contextRef="#ctx0" brushRef="#br1" timeOffset="18628.16">28910 6630 1110 0,'0'0'0'16,"0"0"0"-16,5 12 0 0,-5-12 17 0,0 0-17 16,9 28 17-16,4 13-17 0,-13-41 30 0,0 0-30 15,14 64 30-15,0 33-30 0,-14-97 16 0,0 0-16 16,12 100 16-16,2-1-16 0,-14-99 16 0,0 0-16 0,13 107 16 15,-3 15-16-15,-10-122 16 0,0 0-16 0,11 121 16 16,-2-16-16-16,-1 4-915 0</inkml:trace>
  <inkml:trace contextRef="#ctx0" brushRef="#br1" timeOffset="19112.18">28760 7284 1132 0,'0'0'0'0,"0"0"0"0,-9-16 0 15,9 16 20-15,0 0-20 0,-7-12 20 0,7 12-20 16,0 0 43-16,0 0-43 0,22-14 44 0,25 1-44 16,-47 13 35-16,0 0-35 0,64-18 35 0,6 1-35 15,-70 17 18-15,0 0-18 0,81-19 19 0,23 2-19 16,-104 17 11-16,0 0-11 0,103-16 12 0,-12-3-12 16,-91 19 8-16,0 0-8 0,89-21 9 0,-6-3-9 15,-83 24 14-15,0 0-14 0,63-28 14 0,-26 11-14 0,-37 17 19 16,0 0-19-16,21-12 19 0,-10 0-19 0,-11 12 19 15,0 0-19-15,-13 1 20 0,-25 22-20 0,38-23 19 16,0 0-19-16,-44 38 20 0,3 14-20 0,41-52 18 16,0 0-18-16,-37 67 18 0,7 10-18 0,30-77 19 15,0 0-19-15,-19 81 20 0,10-12-20 0,9-69 8 0,0 0-8 16,0 49 8-16,3-22-8 0,-3-27 3 0,0 0-3 16,9 14 3-16,5-7-3 0,-14-7 0 0,0 0 0 15,27-7 1-15,17-17-1 0,-44 24 0 0,0 0 0 16,42-38 0-16,-7-21 0 0,-35 59 0 0,0 0 0 0,23-62 0 15,-10 1 0-15,-13 61 0 0,0 0 0 0,7-55 1 16,-6 10-1-16,-1 45 4 0,0 0-4 0,-1-37 5 16,-1 17-5-16,2 20 12 0,0 0-12 0,2-9 13 15,5 7-13-15,-7 2 19 0,0 0-19 0,17 11 20 16,15 9-20-16,-32-20 28 0,0 0-28 0,37 28 28 16,4 5-28-16,-41-33 30 0,0 0-30 0,42 31 31 15,4 2-31-15,-46-33 29 0,0 0-29 0,55 36 29 16,10 2-29-16,-65-38 25 0,0 0-25 0,67 35 25 15,-9-19-25-15,2 1-1401 0</inkml:trace>
  <inkml:trace contextRef="#ctx0" brushRef="#br1" timeOffset="19625.96">30170 6552 1367 0,'0'0'0'15,"0"0"0"-15,7 5 0 0,-7-5-2 0,0 0 2 16,7 12-2-16,1 18 2 0,-8-30-10 0,0 0 10 0,11 46-10 15,1 15 10-15,-12-61 8 0,0 0-8 0,11 76 9 16,0 23-9-16,-11-99 28 0,0 0-28 0,7 95 29 16,-6-10-29-16,-1-85 41 0,0 0-41 0,-1 74 41 15,-1-10-41-15,2-64 54 0,0 0-54 0,2 49 55 16,5-10-55-16,-7-39 38 0,0 0-38 0,9 25 39 16,3-29-39-16,-12 4 32 0,0 0-32 0,21-19 33 15,11-17-33-15,-32 36 23 0,0 0-23 0,39-38 24 16,5 5-24-16,-44 33 18 0,0 0-18 0,46-26 18 15,-1 12-18-15,-45 14 13 0,0 0-13 0,50-3 13 0,1 11-13 16,-51-8 9-16,0 0-9 0,42 19 10 16,-21 9-10-16,-21-28 7 0,0 0-7 0,2 36 7 0,-19 18-7 15,17-54 7-15,0 0-7 0,-39 48 7 0,-23-3-7 16,62-45 5-16,0 0-5 0,-74 40 6 0,-5-9-6 16,79-31 4-16,0 0-4 0,-75 25 5 0,17-13-5 15,58-12 3-15,0 0-3 0,-42-11 3 0,19-25-3 16,23 36 1-16,0 0-1 0,-4-57 1 0,17-12-1 15,-13 69 0-15,0 0 0 0,28-73 1 0,18 5-1 0,-2 3-1392 16</inkml:trace>
  <inkml:trace contextRef="#ctx0" brushRef="#br1" timeOffset="19812.05">30683 6566 1401 0,'0'0'0'16,"0"0"0"-16,0 0 0 0,0 0 9 0,0 0-9 15,14 19 10-15,-2 10-10 0,-12-29 21 0,0 0-21 0,18 43 22 16,3 15-22-16,-21-58 42 0,0 0-42 0,20 69 42 16,-6 19-42-16,-14-88 30 0,0 0-30 0,12 88 30 15,2-15-30-15,-14-73 27 0,0 0-27 0,14 69 27 16,4-8-27-16,-18-61 17 0,0 0-17 0,21 57 18 16,5-2-18-16,1-3-1212 0</inkml:trace>
  <inkml:trace contextRef="#ctx0" brushRef="#br1" timeOffset="20111.02">31071 7154 1132 0,'0'0'0'0,"0"0"0"0,16 12 0 15,-16-12 6-15,0 0-6 0,10 5 7 0,-1 2-7 16,-9-7 7-16,0 0-7 0,9 0 8 0,3-3-8 16,-12 3 45-16,0 0-45 0,22-12 46 0,8-9-46 15,-30 21 59-15,0 0-59 0,26-28 60 0,-10 1-60 16,-16 27 63-16,0 0-63 0,7-33 64 0,-11 0-64 15,4 33 59-15,0 0-59 0,-10-33 60 0,-8 14-60 16,18 19 61-16,0 0-61 0,-19 0 62 0,-1 17-62 0,20-17 62 16,0 0-62-16,-19 31 63 0,-4 6-63 0,23-37 51 15,0 0-51-15,-19 41 52 0,10 3-52 0,9-44 43 16,0 0-43-16,0 41 44 0,12-6-44 0,-12-35 32 0,0 0-32 16,32 33 33-16,17-9-33 0,-49-24 26 0,0 0-26 15,69 28 26-15,21 1-26 0,-90-29 17 0,0 0-17 16,90 22 18-16,-9-16-18 0,0-1-1595 0</inkml:trace>
  <inkml:trace contextRef="#ctx0" brushRef="#br1" timeOffset="20544.14">32253 6697 964 0,'0'0'0'0,"-11"-3"0"0,-17-13 0 16,28 16 6-16,0 0-6 0,-34-15 6 0,1 1-6 15,33 14 17-15,0 0-17 0,-32-4 17 0,0 16-17 16,32-12 26-16,0 0-26 0,-28 18 27 0,5 9-27 15,23-27 38-15,0 0-38 0,-14 32 38 0,12 6-38 16,2-38 42-16,0 0-42 0,7 39 43 0,9-6-43 0,-16-33 50 16,0 0-50-16,23 28 50 0,4-12-50 0,-27-16 43 15,0 0-43-15,42 1 44 0,25-6-44 0,-67 5 38 16,0 0-38-16,78-19 39 0,-3-10-39 0,-75 29 42 16,0 0-42-16,60-33 42 0,-17 2-42 0,-43 31 38 0,0 0-38 15,26-30 38-15,-15-1-38 0,-11 31 35 0,0 0-35 16,-7-33 36-16,-18 9-36 0,25 24 28 0,0 0-28 15,-33-21 29-15,-6 9-29 0,39 12 26 0,0 0-26 0,-36-10 27 16,12 5-27-16,24 5 16 0,0 0-16 0,-14-7 16 16,10 1-16-16,4 6 3 0,0 0-3 0,5-15 4 15,11-9-4-15,0-1-1341 0</inkml:trace>
  <inkml:trace contextRef="#ctx0" brushRef="#br1" timeOffset="20728.27">32665 6266 1236 0,'-7'44'0'0,"7"-44"5"0,0 0-5 0,-15 90 5 0,-3 19-5 16,18-109-5-16,0 0 5 0,-20 121-4 0,-2 7 4 16,22-128 1-16,0 0-1 0,-25 138 2 0,-2-11-2 15,27-127 7-15,0 0-7 0,-30 131 7 0,-5 6-7 16,35-137 16-16,0 0-16 0,-33 118 17 0,1-32-17 15,-2 2-906-15</inkml:trace>
  <inkml:trace contextRef="#ctx0" brushRef="#br1" timeOffset="21126.24">32794 7081 922 0,'-2'21'0'0,"2"-21"39"0,0 0-39 16,-3 64 39-16,-1 14-39 0,4-78 47 0,0 0-47 16,-3 80 47-16,-2-11-47 0,5-69 42 0,0 0-42 15,-13 54 42-15,-6-11-42 0,19-43 39 0,0 0-39 0,-25 33 40 16,-1-6-40-16,26-27 31 0,0 0-31 16,-23 16 31-16,7-4-31 0,16-12 23 0,0 0-23 0,-11 0 24 15,8-12-24-15,3 12 25 0,0 0-25 0,2-24 25 16,3-21-25-16,-5 45 29 0,0 0-29 0,10-59 29 15,6-22-29-15,-16 81 28 0,0 0-28 0,25-85 28 16,7 5-28-16,-32 80 24 0,0 0-24 0,35-72 25 16,6 2-25-16,-41 70 24 0,0 0-24 0,38-62 24 15,-8 15-24-15,-30 47 34 0,0 0-34 0,22-33 35 0,-12 14-35 16,-10 19 40-16,0 0-40 0,20 0 40 0,18 19-40 16,-38-19 38-16,0 0-38 0,37 28 38 0,-17 5-38 15,-20-33 30-15,0 0-30 0,0 36 31 0,-21 1-31 16,21-37 18-16,0 0-18 0,-39 27 19 0,-19-6-19 15,58-21 13-15,0 0-13 0,-69 19 13 0,-4 5-13 16,1 1-1422-16</inkml:trace>
  <inkml:trace contextRef="#ctx0" brushRef="#br1" timeOffset="21613.29">28875 8272 1009 0,'0'0'0'0,"0"0"0"0,0 0 0 16,0 0 65-16,0 0-65 0,14 23 66 0,-3 8-66 0,-11-31 67 15,0 0-67-15,12 45 67 0,2 7-67 0,-14-52 61 16,0 0-61-16,14 60 61 0,2 15-61 0,-16-75 38 16,0 0-38-16,18 79 38 0,5-6-38 0,-23-73 24 15,0 0-24-15,24 67 25 0,-3-9-25 0,-21-58 23 0,0 0-23 16,15 48 24-16,-7-12-24 0,-8-36 11 0,0 0-11 15,7 26 11-15,-1-10-11 0,-1-1-1133 0</inkml:trace>
  <inkml:trace contextRef="#ctx0" brushRef="#br1" timeOffset="21860.37">28903 8144 1121 0,'0'0'0'0,"0"0"0"16,-7-24 0-16,7 24 0 0,0 0 0 0,-2-19 0 15,8 3 0-15,-6 16-8 0,0 0 8 0,19-12-7 16,16 2 7-16,-35 10 11 0,0 0-11 0,53 0 12 16,28 15-12-16,-81-15 57 0,0 0-57 0,80 30 57 15,-19 13-57-15,-61-43 76 0,0 0-76 0,39 54 76 16,-23 8-76-16,-16-62 70 0,0 0-70 0,-9 59 71 0,-24-11-71 16,33-48 59-16,0 0-59 0,-43 40 60 0,-4-11-60 15,47-29 49-15,0 0-49 0,-39 25 49 16,18-17-49-16,21-8 17 0,0 0-17 0,0 0 18 0,7-15-18 15,0 1-1281-15</inkml:trace>
  <inkml:trace contextRef="#ctx0" brushRef="#br1" timeOffset="22277.99">29692 8321 1334 0,'0'0'0'0,"-9"17"0"15,-14 28 0-15,23-45 17 0,0 0-17 0,-23 48 18 16,5 8-18-16,18-56 14 0,0 0-14 0,-5 59 15 15,12 3-15-15,-7-62 38 0,0 0-38 0,19 57 38 16,15-9-38-16,-34-48 25 0,0 0-25 0,33 38 26 16,-6-19-26-16,-27-19 26 0,0 0-26 0,35 7 27 15,22-10-27-15,-57 3 27 0,0 0-27 0,61-24 27 16,1-28-27-16,-62 52 21 0,0 0-21 0,53-61 21 0,-14-8-21 16,-39 69 19-16,0 0-19 0,21-61 20 15,-25 10-20-15,4 51 18 0,0 0-18 0,-26-45 18 0,-20-13-18 16,46 58 17-16,0 0-17 0,-55-48 17 0,1 13-17 15,54 35 13-15,0 0-13 0,-50-15 13 0,10 20-13 16,40-5 0-16,0 0 0 0,-28 24 0 0,8 18 0 16,20-42-7-16,0 0 7 0,-10 36-7 0,6-19 7 15,1 2-1287-15</inkml:trace>
  <inkml:trace contextRef="#ctx0" brushRef="#br1" timeOffset="23109.94">30290 8307 998 0,'0'0'0'15,"-2"14"0"-15,-4 18 0 0,6-32 4 0,0 0-4 16,-3 42 5-16,6-2-5 0,-3-40 11 0,0 0-11 0,8 29 11 16,-1-10-11-16,-7-19 36 0,0 0-36 0,17 12 36 15,11-3-36-15,-28-9 37 0,0 0-37 0,36 3 37 16,3-9-37-16,-39 6 36 0,0 0-36 0,42-9 36 15,4-7-36-15,-46 16 33 0,0 0-33 0,44-17 33 16,-7-11-33-16,-37 28 26 0,0 0-26 0,35-33 27 16,-5-3-27-16,-30 36 23 0,0 0-23 0,25-43 23 15,-8 1-23-15,-17 42 22 0,0 0-22 0,15-36 23 16,-5 13-23-16,-10 23 27 0,0 0-27 0,9-6 28 0,2 11-28 16,-11-5 29-16,0 0-29 0,14 14 30 0,5 15-30 15,-19-29 28-15,0 0-28 0,21 36 28 0,4 6-28 16,-25-42 22-16,0 0-22 0,26 33 22 0,6-13-22 15,-32-20 20-15,0 0-20 0,34 16 20 0,1-11-20 16,-35-5 16-16,0 0-16 0,33-1 16 0,-3-10-16 16,-30 11 13-16,0 0-13 0,29-26 14 0,-5-19-14 15,-24 45 16-15,0 0-16 0,21-52 16 0,-6-8-16 16,-15 60 18-16,0 0-18 0,10-56 18 0,-5 4-18 16,-5 52 19-16,0 0-19 0,2-43 20 0,-4 14-20 0,2 29 15 15,0 0-15-15,0-18 16 0,4 11-16 0,-4 7 2 16,0 0-2-16,0 0 3 0,0 13-3 0,0-13-5 0,0 0 5 15,-2 15-5-15,6 6 5 0,-4-21-39 0,0 0 39 16,5 22-38-16,2-4 38 0,-7-18-69 0,0 0 69 16,11 15-69-16,5 1 69 0,-16-16-72 0,0 0 72 15,19 5-72-15,4-3 72 0,-23-2-57 0,0 0 57 16,26-4-56-16,4-6 56 0,-30 10-39 0,0 0 39 16,34-17-39-16,-2-6 39 0,-32 23-12 0,0 0 12 0,24-26-12 15,-13-1 12-15,-11 27-1 0,0 0 1 0,0-26-1 16,-12 7 1-16,12 19 1 0,0 0-1 0,-22-16 2 15,-1 12-2-15,23 4 11 0,0 0-11 0,-21 7 12 16,2 11-12-16,19-18 33 0,0 0-33 0,-18 27 34 16,2 13-34-16,16-40 54 0,0 0-54 0,-10 49 55 15,4 6-55-15,6-55 54 0,0 0-54 0,4 55 54 16,12-3-54-16,-16-52 45 0,0 0-45 0,32 44 46 16,17-15-46-16,-49-29 37 0,0 0-37 0,58 16 37 0,11-16-37 15,-69 0 28-15,0 0-28 0,67-16 29 16,-2-13-29-16,-65 29 21 0,0 0-21 0,69-45 21 0,14-14-21 15,-83 59 21-15,0 0-21 0,83-61 21 0,-5 2-21 16,-78 59 21-16,0 0-21 0,61-48 22 0,-20 18-22 16,-41 30 32-16,0 0-32 0,26-17 33 0,-10 9-33 15,-16 8 42-15,0 0-42 0,13 5 43 0,-1 19-43 16,-12-24 43-16,0 0-43 0,16 35 43 0,1 10-43 0,-17-45 36 16,0 0-36-16,36 41 37 0,22 2-37 0,-58-43 29 15,0 0-29-15,81 26 29 0,23-10-29 0,-104-16 13 16,0 0-13-16,113 0 14 0,0-17-14 0,-2-4-1725 15</inkml:trace>
  <inkml:trace contextRef="#ctx0" brushRef="#br1" timeOffset="135413.44">1062 5292 824 0,'0'0'0'16,"0"0"75"-16,0 0-75 0,28 49 76 0,13 32-76 16,-41-81 97-16,0 0-97 0,44 105 98 0,2 32-98 15,-46-137 73-15,0 0-73 0,49 158 74 0,9 41-74 16,-58-199 57-16,0 0-57 0,58 225 57 0,-3 13-57 15,-55-238 36-15,0 0-36 0,55 231 37 0,3-22-37 0,-58-209 25 16,0 0-25-16,51 185 26 0,-10-22-26 0,-41-163 8 16,0 0-8-16,35 121 8 0,-7-45-8 0,-28-76 0 15,0 0 0-15,18 52 0 0,-6-19 0 0,-3-4-1119 0</inkml:trace>
  <inkml:trace contextRef="#ctx0" brushRef="#br1" timeOffset="135681.17">982 6708 663 0,'0'0'0'0,"0"0"10"0,0 0-10 15,22-14 10-15,15-5-10 0,-37 19 8 0,0 0-8 0,53-21 8 16,24-8-8-16,-77 29 0 0,0 0 0 0,85-40 1 16,5-12-1-16,-90 52 2 0,0 0-2 0,97-61 2 15,16-11-2-15,-113 72 0 0,0 0 0 0,116-70 0 16,-8 1 0-16,1 5-468 0</inkml:trace>
  <inkml:trace contextRef="#ctx0" brushRef="#br1" timeOffset="135995.37">1725 5074 774 0,'0'0'0'0,"0"0"0"0,5 16 0 15,-5-16-2-15,0 0 2 0,14 34-2 0,15 30 2 16,-29-64-6-16,0 0 6 0,35 85-5 0,6 31 5 0,-41-116 3 16,0 0-3-16,44 126 3 0,2 14-3 0,-46-140 23 15,0 0-23-15,54 154 23 0,8 20-23 0,-62-174 37 16,0 0-37-16,69 181 37 0,-9 1-37 0,-60-182 51 0,0 0-51 16,49 157 51-16,-17-35-51 0,-32-122 54 0,0 0-54 15,26 86 55-15,-8-29-55 0,-18-57 44 0,0 0-44 16,14 35 45-16,-5-27-45 0,-9-8 49 0,0 0-49 15,9-19 49-15,0-26-49 0,-9 45 52 0,0 0-52 16,5-72 52-16,-2-34-52 0,-3 106 50 0,0 0-50 16,6-105 50-16,11 16-50 0,-17 89 43 0,0 0-43 15,36-65 43-15,22 21-43 0,-58 44 38 0,0 0-38 16,65-12 39-16,7 28-39 0,-72-16 32 0,0 0-32 0,67 41 33 16,-17 23-33-16,-50-64 24 0,0 0-24 15,35 73 24-15,-7 0-24 0,-28-73 9 0,0 0-9 0,18 76 10 16,-4-10-10-16,-14-66 4 0,0 0-4 0,5 48 4 15,-6-29-4-15,1 2-1283 0</inkml:trace>
  <inkml:trace contextRef="#ctx0" brushRef="#br1" timeOffset="136435.51">2891 5764 1054 0,'0'0'0'16,"35"2"0"-16,43 5 0 0,-78-7 31 0,0 0-31 16,83 9 31-16,1 3-31 0,-84-12 80 0,0 0-80 15,85 24 81-15,-7 12-81 0,-78-36 84 0,0 0-84 16,63 59 84-16,-19 23-84 0,-44-82 34 0,0 0-34 16,25 90 35-16,-13-11-35 0,-12-79 21 0,0 0-21 0,-5 63 22 15,-7-15-22-15,12-48 16 0,0 0-16 0,-14 35 17 16,0-22-17-16,14-13 11 0,0 0-11 0,-22-8 11 15,-11-25-11-15,33 33 7 0,0 0-7 0,-35-55 7 16,8-23-7-16,27 78 18 0,0 0-18 0,-10-94 18 16,6-6-18-16,4 100 17 0,0 0-17 0,5-92 17 15,13 26-17-15,-18 66 15 0,0 0-15 0,28-57 16 0,16 11-16 16,-44 46 7-16,0 0-7 0,50-42 8 0,8 2-8 16,-3 2-1247-16</inkml:trace>
  <inkml:trace contextRef="#ctx0" brushRef="#br1" timeOffset="136931.14">4089 5631 785 0,'0'0'0'0,"9"9"0"0,5 8 0 0,-14-17 5 15,0 0-5-15,21 23 6 0,-4-11-6 0,-17-12 2 16,0 0-2-16,15-7 3 0,-10-19-3 0,-5 26 6 0,0 0-6 16,3-40 6-16,-3-17-6 0,0 57 5 0,0 0-5 15,-5-59 6-15,-7 6-6 0,12 53 17 0,0 0-17 16,-18-49 17-16,-1 13-17 0,19 36 34 0,0 0-34 15,-27-28 35-15,-5 16-35 0,32 12 50 0,0 0-50 16,-35 3 50-16,-11 27-50 0,46-30 63 0,0 0-63 16,-40 55 63-16,17 27-63 0,23-82 60 0,0 0-60 15,-5 84 61-15,12 1-61 0,-7-85 51 0,0 0-51 16,26 73 52-16,20-7-52 0,-46-66 46 0,0 0-46 16,56 58 47-16,4-7-47 0,-60-51 40 0,0 0-40 0,73 38 40 15,8-16-40-15,-81-22 30 0,0 0-30 0,84-2 31 16,-6-34-31-16,-78 36 25 0,0 0-25 0,69-57 25 15,-6-19-25-15,-63 76 19 0,0 0-19 0,53-95 20 16,-16-26-20-16,-37 121 17 0,0 0-17 0,21-123 18 16,-21 2-18-16,0 121 13 0,0 0-13 0,-21-113 13 0,-10 4-13 15,31 109 19-15,0 0-19 0,-29-81 19 16,15 36-19-16,14 45 20 0,0 0-20 0,-16-16 21 0,0 25-21 16,16-9 22-16,0 0-22 0,-3 29 23 0,21 30-23 15,-18-59 21-15,0 0-21 0,35 61 21 16,16-1-21-16,-51-60 17 0,0 0-17 0,67 57 17 15,11 4-17-15,-78-61 14 0,0 0-14 0,72 66 15 0,-14 10-15 16,-58-76 14-16,0 0-14 0,46 85 15 0,-11 3-15 16,-35-88 8-16,0 0-8 0,18 90 8 0,-13-4-8 15,-5-86 5-15,0 0-5 0,-3 90 5 0,-3 4-5 0,6-94 2 16,0 0-2-16,-10 76 2 0,-2-43-2 0,-3 3-1477 16</inkml:trace>
  <inkml:trace contextRef="#ctx0" brushRef="#br1" timeOffset="137413.04">4625 4387 830 0,'0'0'0'0,"5"14"0"0,13 22 0 16,-18-36 39-16,0 0-39 0,28 64 40 15,16 33-40-15,-44-97 80 0,0 0-80 0,55 113 80 0,7-4-80 16,-62-109 65-16,0 0-65 0,60 121 65 0,-8 5-65 15,-52-126 39-15,0 0-39 0,46 128 39 0,-5-22-39 16,-41-106 37-16,0 0-37 0,35 93 37 0,-3-8-37 16,-32-85 31-16,0 0-31 0,28 64 31 0,0-28-31 15,-28-36 25-15,0 0-25 0,36 9 26 0,4-30-26 0,-40 21 27 16,0 0-27-16,37-43 28 0,-1-19-28 0,-36 62 28 16,0 0-28-16,30-73 29 0,-6 4-29 0,-24 69 24 15,0 0-24-15,27-56 25 0,4 20-25 0,-31 36 22 16,0 0-22-16,41-12 22 0,17 33-22 0,-58-21 18 0,0 0-18 15,69 36 18-15,10 11-18 0,-79-47 8 0,0 0-8 16,73 53 8-16,-10-1-8 0,-63-52 1 0,0 0-1 16,46 50 1-16,-14-1-1 0,-32-49-5 0,0 0 5 15,17 38-5-15,-8-21 5 0,-3-1-1225 0</inkml:trace>
  <inkml:trace contextRef="#ctx0" brushRef="#br1" timeOffset="137680.44">5771 4949 1099 0,'0'0'0'0,"6"13"0"16,3 23 0-16,-9-36 0 0,0 0 0 0,17 52 0 15,1 20 0-15,-18-72 1 0,0 0-1 0,28 75 1 16,4-13-1-16,-32-62 24 0,0 0-24 0,40 49 24 0,4-23-24 16,-44-26 39-16,0 0-39 0,50 15 39 0,1-6-39 15,-51-9 44-15,0 0-44 0,49-5 44 0,-8-18-44 16,-41 23 45-16,0 0-45 0,26-41 46 0,-15-17-46 15,-11 58 46-15,0 0-46 0,-11-67 47 0,-20-7-47 16,31 74 40-16,0 0-40 0,-50-64 40 0,-8 24-40 16,58 40 31-16,0 0-31 0,-58-24 31 0,3 20-31 15,55 4 18-15,0 0-18 0,-53 16 19 0,6 11-19 16,47-27 9-16,0 0-9 0,-39 28 10 0,12-11-10 0,3 1-1213 16</inkml:trace>
  <inkml:trace contextRef="#ctx0" brushRef="#br1" timeOffset="137913.18">6052 3806 1435 0,'0'0'0'16,"3"12"0"-16,8 12 0 0,-11-24 32 0,0 0-32 15,30 50 32-15,18 26-32 0,-48-76 61 0,0 0-61 16,61 97 62-16,3 31-62 0,-64-128 47 0,0 0-47 0,77 146 47 15,22 23-47-15,-99-169 11 0,0 0-11 0,96 170 11 16,-3-4-11-16,-93-166 4 0,0 0-4 0,74 159 4 16,-25-7-4-16,-49-152 1 0,0 0-1 15,36 121 1-15,-13-29-1 0,0 2-1251 0</inkml:trace>
  <inkml:trace contextRef="#ctx0" brushRef="#br1" timeOffset="138379.47">7348 4408 1076 0,'0'0'0'0,"-8"-4"0"0,-12-8 0 16,20 12 3-16,0 0-3 0,-32-17 3 0,-12-2-3 0,44 19 11 15,0 0-11-15,-63-12 12 0,-13 15-12 0,76-3 19 16,0 0-19-16,-72 21 19 0,17 19-19 0,55-40 30 0,0 0-30 15,-44 65 31-15,12 36-31 0,32-101 44 0,0 0-44 16,-16 112 45-16,16-10-45 0,0-102 51 0,0 0-51 16,16 101 52-16,11-9-52 0,-27-92 45 0,0 0-45 15,40 72 46-15,18-22-46 0,-58-50 37 0,0 0-37 16,64 21 37-16,-2-33-37 0,-62 12 28 0,0 0-28 16,54-38 29-16,-8-29-29 0,-46 67 31 0,0 0-31 15,32-90 32-15,-13-28-32 0,-19 118 28 0,0 0-28 16,9-132 29-16,-14-10-29 0,5 142 27 0,0 0-27 15,-20-145 27-15,-20-16-27 0,40 161 23 0,0 0-23 16,-58-166 24-16,-20 0-24 0,78 166 21 0,0 0-21 0,-67-128 21 16,21 46-21-16,46 82 24 0,0 0-24 0,-35-51 24 15,12 26-24-15,23 25 24 0,0 0-24 0,-16 12 24 16,9 40-24-16,7-52 24 0,0 0-24 0,5 82 24 16,13 25-24-16,-18-107 21 0,0 0-21 0,40 126 22 0,20 11-22 15,-60-137 18-15,0 0-18 0,78 151 18 0,10 4-18 16,-88-155 17-16,0 0-17 0,106 160 17 0,37 9-17 15,-143-169 9-15,0 0-9 0,136 152 9 0,-13-27-9 16,-1 5-1557-16</inkml:trace>
  <inkml:trace contextRef="#ctx0" brushRef="#br1" timeOffset="139130.27">4385 6792 1009 0,'0'0'0'0,"0"0"0"0,-41-1 0 16,41 1 13-16,0 0-13 0,-38 8 14 0,4 17-14 16,34-25 31-16,0 0-31 0,-23 43 31 0,6 26-31 15,17-69 39-15,0 0-39 0,-13 81 40 0,13 20-40 16,0-101 40-16,0 0-40 0,9 105 40 0,14 16-40 16,-23-121 36-16,0 0-36 0,46 110 36 0,19-19-36 0,-65-91 35 15,0 0-35-15,74 78 35 0,16-14-35 0,-90-64 31 16,0 0-31-16,102 30 31 0,11-39-31 0,-113 9 23 15,0 0-23-15,115-33 24 0,-13-19-24 0,-102 52 16 0,0 0-16 16,101-69 17-16,-2-12-17 0,-99 81 0 0,0 0 0 16,83-89 0-16,-16-11 0 0,-67 100-8 15,0 0 8-15,44-94-8 0,-21 10 8 0,-23 84-15 0,0 0 15 16,8-68-15-16,-11 18 15 0,3 50-15 0,0 0 15 16,-5-31-14-16,-4 14 14 0,9 17-6 0,0 0 6 15,0 12-5-15,0 33 5 0,0-45 0 0,0 0 0 16,5 60 0-16,7 9 0 0,-12-69 2 0,0 0-2 15,18 77 2-15,5 0-2 0,-23-77 8 0,0 0-8 16,33 73 9-16,6-17-9 0,-39-56 15 0,0 0-15 0,41 36 15 16,-1-27-15-16,-40-9 11 0,0 0-11 0,43-16 11 15,-3-29-11-15,-40 45 14 0,0 0-14 0,30-69 14 16,-7-14-14-16,-23 83 20 0,0 0-20 0,9-87 21 16,-14-10-21-16,5 97 22 0,0 0-22 0,-27-93 23 15,-11 8-23-15,38 85 23 0,0 0-23 0,-46-68 24 16,3 27-24-16,43 41 24 0,0 0-24 0,-49-2 24 0,-4 42-24 15,53-40 4-15,0 0-4 0,-55 64 4 0,2 17-4 16,2-1-1249-16</inkml:trace>
  <inkml:trace contextRef="#ctx0" brushRef="#br1" timeOffset="139482.09">5974 6635 1031 0,'0'0'0'0,"11"3"0"0,19 4 0 0,-30-7 0 16,0 0 0-16,51 18 1 0,21 9-1 0,-72-27 0 0,0 0 0 15,73 42 1-15,-10 17-1 0,-63-59 0 0,0 0 0 16,53 60 0-16,-12 3 0 0,-41-63 18 0,0 0-18 16,26 55 19-16,-6-10-19 0,-20-45 49 0,0 0-49 15,8 35 49-15,-4-18-49 0,-4-17 53 0,0 0-53 16,-4 9 54-16,4-9-54 0,0 0 48 0,0 0-48 15,-12-18 49-15,-13-37-49 0,25 55 35 0,0 0-35 0,-26-73 35 16,8-17-35-16,18 90 24 0,0 0-24 0,-12-93 25 16,10 13-25-16,2 80 23 0,0 0-23 0,14-69 23 15,18 5-23-15,-32 64 18 0,0 0-18 0,49-43 19 16,15 25-19-16,-64 18 15 0,0 0-15 0,76 9 15 16,5 27-15-16,-81-36 9 0,0 0-9 0,69 56 10 15,-15 4-10-15,-54-60 4 0,0 0-4 0,50 78 4 16,-10 22-4-16,-40-100 2 0,0 0-2 0,41 101 2 0,-9-32-2 15,-2 4-1167-15</inkml:trace>
  <inkml:trace contextRef="#ctx0" brushRef="#br1" timeOffset="139930.77">7467 6012 1143 0,'0'0'0'0,"-11"0"0"0,-15 0 0 0,26 0 3 0,0 0-3 16,-38 3 4-16,-2 13-4 0,40-16 2 16,0 0-2-16,-41 29 3 0,1 15-3 0,40-44 3 0,0 0-3 15,-36 57 4-15,5 12-4 0,31-69 2 0,0 0-2 16,-14 80 2-16,10 17-2 0,4-97 2 0,0 0-2 16,12 95 3-16,11-12-3 0,-23-83 2 0,0 0-2 15,32 69 3-15,12-17-3 0,-44-52 1 0,0 0-1 16,55 26 2-16,14-23-2 0,-69-3 1 0,0 0-1 15,68-17 2-15,-9-16-2 0,-59 33 2 0,0 0-2 0,44-60 2 16,-12-32-2-16,-32 92 5 0,0 0-5 0,8-104 6 16,-22-3-6-16,14 107 12 0,0 0-12 0,-40-116 13 15,-24-17-13-15,64 133 29 0,0 0-29 0,-76-123 29 16,-1 14-29-16,77 109 42 0,0 0-42 0,-76-101 43 16,0-3-43-16,76 104 37 0,0 0-37 0,-60-81 38 15,23 36-38-15,37 45 33 0,0 0-33 0,-26-15 33 16,4 21-33-16,22-6 32 0,0 0-32 0,0 45 32 15,27 37-32-15,-27-82 28 0,0 0-28 0,37 104 29 16,19 13-29-16,-56-117 27 0,0 0-27 0,69 123 27 0,16-3-27 16,-85-120 25-16,0 0-25 0,104 129 26 0,14 8-26 15,-118-137 22-15,0 0-22 0,131 126 23 0,-4-25-23 16,0-1-1273-16</inkml:trace>
  <inkml:trace contextRef="#ctx0" brushRef="#br1" timeOffset="140096.51">8156 5867 1020 0,'0'0'0'0,"0"0"0"0,14 15 0 0,-14-15 63 0,0 0-63 15,22 33 63-15,9 35-63 0,-31-68 69 0,0 0-69 16,37 77 70-16,9 12-70 0,-46-89 41 0,0 0-41 16,48 97 41-16,-6 8-41 0,-42-105 11 0,0 0-11 15,35 101 12-15,-17-15-12 0,1 2-983 0</inkml:trace>
  <inkml:trace contextRef="#ctx0" brushRef="#br1" timeOffset="140262.43">7989 5434 1087 0,'0'0'0'0,"0"0"0"15,-4-9 0-15,4 9 16 0,0 0-16 0,-5-8 17 16,5 8-17-16,0 0 9 0,0 0-9 0,-9 5 10 15,4 14-10-15,5-19 5 0,0 0-5 0,-7 21 5 0,1-13-5 16,1 4-802-16</inkml:trace>
  <inkml:trace contextRef="#ctx0" brushRef="#br1" timeOffset="140479.5">8333 4546 807 0,'0'0'0'0,"0"0"0"0,-13-12 0 0,13 12 12 16,0 0-12-16,0 0 12 0,9 35-12 0,-9-35 16 0,0 0-16 15,30 60 16-15,28 39-16 0,-58-99 13 0,0 0-13 16,69 121 14-16,0 24-14 0,-69-145 7 0,0 0-7 16,79 170 8-16,11 22-8 0,-90-192 5 0,0 0-5 15,81 192 6-15,-15-12-6 0,-66-180 2 0,0 0-2 16,49 158 3-16,-17-23-3 0,-1 1-631 0</inkml:trace>
  <inkml:trace contextRef="#ctx0" brushRef="#br1" timeOffset="140717.24">8684 5695 707 0,'0'0'0'0,"-9"-15"0"16,-23-29 0-16,32 44 0 0,0 0 0 0,-26-38 0 15,11 16 0-15,15 22-1 0,0 0 1 0,-8-17-1 16,-1 4 1-16,9 13 24 0,0 0-24 0,-9-20 24 15,9-6-24-15,0 26 60 0,0 0-60 0,5-30 60 16,16-6-60-16,-21 36 71 0,0 0-71 0,38-40 71 0,14-1-71 16,-52 41 61-16,0 0-61 0,73-37 62 0,22 10-62 15,-95 27 40-15,0 0-40 0,99-13 41 0,5 17-41 16,-104-4 25-16,0 0-25 0,104 24 26 0,5 21-26 16,-109-45 16-16,0 0-16 0,96 61 17 0,-29 11-17 15,-67-72 2-15,0 0-2 0,45 73 3 0,-15-9-3 16,2 0-921-16</inkml:trace>
  <inkml:trace contextRef="#ctx0" brushRef="#br1" timeOffset="140832.24">9036 4622 471 0,'0'0'0'15,"0"0"0"-15,-8-5 0 0,-1-2-294 0</inkml:trace>
  <inkml:trace contextRef="#ctx0" brushRef="#br1" timeOffset="140998.28">9876 5003 718 0,'0'0'0'0,"9"24"0"16,19 44 0-16,-28-68-12 0,0 0 12 0,35 72-11 15,1-11 11-15,-36-61-30 0,0 0 30 0,37 48-30 16,-6-18 30-16,1 1-417 0</inkml:trace>
  <inkml:trace contextRef="#ctx0" brushRef="#br1" timeOffset="141463.19">10142 5155 415 0,'0'0'0'0,"-7"-20"0"0,-12-39 0 16,19 59-2-16,0 0 2 0,-35-73-2 0,-11-5 2 16,46 78 9-16,0 0-9 0,-60-73 10 0,-5 4-10 15,65 69 21-15,0 0-21 0,-69-52 22 0,-4 19-22 16,73 33 80-16,0 0-80 0,-67-3 80 0,22 27-80 0,45-24 101 15,0 0-101-15,-36 43 101 0,12 11-101 16,24-54 85-16,0 0-85 0,-18 57 86 0,14-1-86 0,4-56 63 16,0 0-63-16,4 50 64 0,14-3-64 0,-18-47 48 15,0 0-48-15,28 36 49 0,18-12-49 0,-46-24 37 0,0 0-37 16,58 0 38-16,9-33-38 0,-67 33 23 0,0 0-23 16,63-48 24-16,1-16-24 0,-64 64 14 0,0 0-14 15,67-73 14-15,-4-7-14 0,-63 80 15 0,0 0-15 16,69-72 15-16,2 9-15 0,-71 63 9 0,0 0-9 15,65-46 10-15,-3 25-10 0,-62 21 6 0,0 0-6 16,49-3 6-16,-8 15-6 0,-41-12 10 0,0 0-10 16,31 27 10-16,-8 6-10 0,-23-33 13 0,0 0-13 15,15 37 13-15,-7-6-13 0,-8-31 14 0,0 0-14 0,6 24 15 16,-3-12-15-16,-3-12 12 0,0 0-12 0,0 0 12 16,0 0-12-16,0 0 8 0,0 0-8 0,0-28 8 15,9-25-8-15,-9 53 7 0,0 0-7 0,14-64 7 16,7 0-7-16,-21 64 3 0,0 0-3 0,32-49 4 15,14 13-4-15,-46 36 5 0,0 0-5 0,51-21 6 16,11 21-6-16,-62 0 9 0,0 0-9 0,58 12 9 0,-7 18-9 16,-51-30 9-16,0 0-9 0,46 36 10 15,-4 7-10-15,-42-43 11 0,0 0-11 0,39 45 11 0,-5-5-11 16,-34-40 11-16,0 0-11 0,30 33 11 0,-9-5-11 16,-21-28 2-16,0 0-2 0,14 20 2 0,-7-8-2 15,-7-12-2-15,0 0 2 0,0 0-2 0,0 0 2 16,0 0-1192-16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29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21 4664,'0'0'272,"2"4"-45,5 8 6739,-13-21-6667,3 5-15,-3-4-10,4 7-229,0-1-1,1 1 0,-1-1 0,0 1 1,1 0-1,-1 0 0,0 0 0,0 0 1,0 0-1,0 0 0,0 1 1,0-1-1,0 1 0,-1-1 0,1 1 1,0 0-1,0-1 0,0 1 0,0 1 1,-1-1-1,1 0 0,0 0 1,0 1-1,0-1 0,0 1 0,-2 1 1,-6 1 125,0 1 1,1 1-1,-17 10 1,14-8-103,-19 6 173,23-10-192,1 0 1,0 0 0,1 0-1,-8 5 1,12-7-42,1 1 0,-1-1 0,1 0 0,0 0 0,-1 1 0,1-1 0,0 1 0,0-1 0,0 1 0,0-1 1,0 1-1,0 0 0,1 0 0,-1-1 0,0 1 0,1 0 0,0 0 0,-1 0 0,1-1 0,0 5 0,0-3 26,3 4 6,-2-3 0,5 4-2,-5-6-33,1-1 1,-1 0-1,1 0 0,-1 0 0,1 0 0,0 0 1,-1 0-1,1 0 0,0 0 0,0-1 0,3 1 1,1 2 1,-4-3-3,0 1 1,0 0-1,0 0 1,1-1 0,-1 1-1,0-1 1,1 0-1,-1 0 1,0 1 0,1-2-1,-1 1 1,0 0-1,1 0 1,-1-1 0,0 1-1,1-1 1,1-1-1,35-16 31,-34 15-31,-1 1 0,-1-1 0,1 1 0,0-1-1,-1 0 1,1-1 0,-1 1 0,0 0 0,0-1 0,0 0 0,-1 0 0,3-4 0,7-10 17,-11 16-6,1 0-6,6-3 4,-6 3 13,-2 5-20,3 19-1,-3-21-5,-2 63 6,2 149 15,0-127-11,1-55-7,1-7 3,-2-1-1,-1 0 0,0 0 1,-2 1-1,-1-1 0,-6 22 1,6-31 6,-1 0-1,0-1 1,-1 1 0,-1-1 0,0 0-1,0-1 1,-1 0 0,-1 0 0,0-1-1,-14 14 1,18-21-5,0 0 1,0 0-1,0 0 0,-1-1 1,1 0-1,-1 0 0,0 0 1,1-1-1,-11 3 0,11-4-1,1-1 0,0 0 0,-1 0 0,1 0 0,0 0 0,-1 0-1,1-1 1,0 0 0,0 0 0,-1 0 0,1 0 0,-8-5-1,10 5 1,0-1-1,0 0 0,0 0 0,1 0 1,-1 0-1,0 0 0,1 0 0,0 0 1,-1-1-1,1 1 0,0 0 0,0-1 0,0 1 1,0-1-1,1 0 0,-2-3 0,2 3 3,-1-1-1,0 0 0,0 0 1,1-1-1,0 1 1,0 0-1,0 0 1,0-1-1,1 1 1,0 0-1,-1 0 1,2 0-1,1-7 1,-1 5 1,1-1 5,-1 0 0,1 0 0,1 1-1,-1-1 1,1 1 0,0 0 0,1 0 0,8-9 0,-5 6-3,69-83 163,-37 48-91,-29 29-74,18-18 26,64-47-2061,-34 33-8267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3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299 184 5656,'6'3'280,"20"10"85,-25-12-334,-1-1 1,0 0-1,1 0 0,-1 0 0,0 0 1,1 1-1,-1-1 0,1 0 1,-1 0-1,0 0 0,1 0 0,-1 0 1,1 0-1,-1 0 0,0 0 0,1 0 1,-1 0-1,0 0 0,1-1 1,-1 1-1,1 0 0,-1 0 0,0 0 1,1 0-1,-1-1 0,0 1 0,1 0 1,-1 0-1,0-1 0,0 1 0,1 0 1,-1 0-1,0-1 0,0 1 1,1 0-1,-1-1 0,0 1 0,0 0 1,0-1-1,1 1 0,-1-1 0,3-11 227,-3 11-194,0-2 616,0-3 108,1-14 422,-1 16-1092,1 0 0,-1-1-1,0 1 1,-1 0 0,1 0 0,-2-9-1,-2 0 38,0 1 0,-1-1-1,0 1 1,-9-15 0,10 14 323,4 13-449,0-1 0,-1 0 0,1 0 0,0 0 0,0 0 0,0 1 0,-1-1 0,1 0-1,-1 0 1,1 1 0,0-1 0,-1 0 0,1 0 0,-1 1 0,1-1 0,-1 1 0,0-1 0,1 0 0,-1 1 0,0-1 0,1 1 0,-2-1 0,-15-7 67,17 8-82,-1 0 1,0 0 0,0-1-1,0 1 1,0 0 0,0 0 0,0 0-1,1 0 1,-1 0 0,0 0 0,0 0-1,0 1 1,0-1 0,0 0-1,1 0 1,-1 1 0,0-1 0,0 0-1,0 1 1,1-1 0,-1 1 0,0-1-1,1 1 1,-1-1 0,0 1-1,0 1 1,-2 0 28,-28 29 241,-1-4-99,22-19-107,0 0 0,0 1 0,1 0 0,0 1 0,1-1 0,0 2 0,-11 17 0,4 3 206,-20 54 0,34-82-265,-1 1 1,1-1-1,0 0 0,1 0 1,-1 0-1,0 1 0,1-1 1,0 0-1,-1 0 0,2 1 1,-1-1-1,0 0 0,0 1 1,1-1-1,0 0 0,0 0 1,0 0-1,0 1 0,0-1 1,1 0-1,-1 0 0,1-1 1,0 1-1,0 0 0,0 0 1,0-1-1,0 0 0,0 1 0,1-1 1,-1 0-1,6 4 1,6 1 8,-1 1 0,1-2 1,30 10-1,-41-16-22,1 1 0,-1-1 0,1 0 0,-1 0 0,1 0 0,-1 0 0,1-1 0,-1 0 0,1 1 0,-1-1 0,0-1 0,1 1 0,2-2 0,-3 2 2,5-2-2,0 0 0,0-1 0,0 0 0,-1-1 0,0 0 0,1 0 0,-2 0 0,1-1 0,-1 0-1,11-13 1,-10 10-2,-1-1-1,0 0 1,-1 0-1,0-1 1,0 0-1,-1 0 1,5-20-1,-5 9 0,-3 10 3,-2 8 2,-5-5 0,5 7 8,-4 23 6,-3 23 4,-10 97 57,11-81-38,-14 206 90,20-252-120,0 0-1,-1 0 1,-5 19-1,0-8-5,3-1-4,3-16 2,-1 1 0,0-1 1,0 1-1,-1-1 0,-5 10 0,-23 48 43,26-57-39,0 1-1,-1-1 0,-1 0 0,0 0 1,-10 11-1,9-13-5,5-4-1,0-1 0,0 1-1,-1-1 1,1 1 0,0-1-1,-1-1 1,1 1 0,-7 2-1,1 0 8,3-1-3,1-1 0,-1 1-1,0-1 1,0-1 0,-1 1 0,-6 0 0,11-1-5,-1-1 0,1-1 0,-1 1 0,1 0 0,-1-1 0,1 1 0,-1-1 0,1 1 0,0-1 0,-1 0 0,1 0 0,0 0 0,0-1 0,-1 1 0,1 0 0,0-1 0,0 0 0,1 1 0,-1-1 0,0 0 0,-2-3 0,-1-5 7,0-1-1,0 0 0,1 0 0,0 0 0,1 0 0,0 0 1,-2-23-1,6 16 17,28-82 10,-18 80-14,14-14 3,2 2 0,58-55-1,-43 61-20,14 5 451,-18 10-3012,15-2-7956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33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69 2248,'0'0'3829,"-1"-5"-2705,-1-16-92,1 16-152,1 2-593,-1 0 0,-1 0 0,1 1 0,0-1 0,-1 0 0,1 0 0,-1 1 0,0-1 0,0 1 0,-3-3 0,3 3 44,2 1-322,0 1 0,0 0 0,-1 0 0,1-1 0,0 1 0,-1 0 0,1 0-1,0-1 1,0 1 0,-1 0 0,1 0 0,0 0 0,-1 0 0,1-1 0,-1 1 0,1 0 0,0 0 0,-1 0 0,1 0 0,0 0 0,-1 0 0,1 0 0,-1 0 0,1 0-1,0 0 1,-1 0 0,1 0 0,0 0 0,-1 1 0,-12 1 18,12-2-9,-2 1 2,1 1 0,-1-1 0,1 1 0,-1 0 0,1 0 0,-1 0 0,1 0 1,0 0-1,0 1 0,-3 3 0,-1 2 62,1-1-46,1 0 0,1 0 1,-1 0-1,1 0 0,0 0 0,1 1 0,-2 7 1,-3 7 68,7-20-102,-1-1 1,1 1-1,0 0 1,0 0-1,-1-1 1,1 1-1,0 0 1,1 0-1,-1-1 0,0 1 1,0 0-1,1 0 1,-1-1-1,1 1 1,-1 0-1,1-1 1,0 1-1,0 0 1,-1-1-1,3 2 1,0 4-3,-1-4-6,1 4 1,0-4-9,3 2-6,-2-4-10,5-3-5,-4 0-4,6-5-2,-10 6 34,1 0 0,0 0 0,0 0 0,0-1 1,-1 1-1,1-1 0,-1 1 0,1-1 1,-1 0-1,0 0 0,0 1 0,1-1 0,-1 0 1,1-3-1,-2 4-26,1-2 4,10-21-36,-10 21 51,0 1-19,1-5 17,8 22 6,-6-5 16,0 0 1,-1 1-1,-1-1 1,1 1 0,-2 0-1,1 0 1,-2 21 0,-7 83 103,4-74-78,-3 45 43,6-86-76,-26 203 195,22-185-185,-10 31 57,7-27-28,5-10 1,-1-1 1,-1-1-1,0 1 0,0 0 1,-1-1-1,-13 19 0,18-28-34,0-1 0,-1 1 0,1-1 0,-1 1 0,1-1 0,0 1-1,-1-1 1,1 1 0,-1-1 0,0 0 0,1 1 0,-1-1 0,1 0 0,-1 1 0,1-1-1,-1 0 1,0 0 0,1 0 0,-1 0 0,1 1 0,-1-1 0,0 0 0,1 0 0,-1 0-1,0 0 1,1 0 0,-1-1 0,0 1 0,1 0 0,-1 0 0,1 0 0,-1 0 0,0-1-1,1 1 1,-1 0 0,1-1 0,-1 1 0,1 0 0,-1-1 0,0 0 0,-1 0 11,1-1 0,-1 1 0,1-1 0,-1 0 1,1 1-1,0-1 0,-1 0 0,1 0 0,0 0 1,-1-2-1,-1-7 22,1 0 1,0 0-1,1 0 0,0 0 0,1 0 1,0 0-1,0 0 0,1 0 1,3-11-1,-2 9-19,-1-1 64,0 0 1,2-1-1,0 2 0,0-1 0,1 0 0,1 1 0,11-23 1,-1 7 187,1 0 1,1 1-1,28-35 1,-41 60-301,0-1 1,0 1-1,0 0 0,0 0 1,0 0-1,0 1 0,1-1 1,-1 1-1,1 0 0,5-1 0,4-2-1496,23-11-8649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3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267 162 5472,'5'-5'272,"18"-16"64,-16 14 257,-4-2 62,5-20 681,-7 28-856,-2-2 0,0-1-388,0 0 1,-1 0-1,0 0 1,1 0-1,-1 1 1,-1-1-1,1 1 1,-1-1-1,1 1 1,-1 0 0,0 0-1,0 0 1,-3-3-1,-1 1 121,0 0 0,0 1-1,0-1 1,0 1 0,-15-5 0,21 8-180,0 1 0,-1-1 0,1 1 0,0 0 0,-1 0 0,1 0 0,-1 0 0,1 0 0,0 0 0,-1 0 0,1 0 0,0 1 0,-1-1 0,1 0 0,-2 1 0,-5 2 45,-38 6 329,37-8-243,5 0-100,-1 0-1,0 0 1,0 0 0,0 0 0,1 1 0,-1 0-1,1 0 1,-1 0 0,1 0 0,0 1-1,-5 3 1,6-2-13,-1 1 1,1 0-1,0 0 0,0 0 0,0 0 1,1 0-1,-1 0 0,1 1 0,1-1 1,-1 1-1,0 7 0,-2 11 112,-1 29 1,4-44-139,0 1 48,1 0-1,0 0 1,0 0 0,1 0 0,1 0 0,0 0-1,0 0 1,0-1 0,5 11 0,-6-20-69,0 1 1,-1-1-1,1 1 0,0-1 1,-1 0-1,1 0 1,0 1-1,0-1 0,-1 0 1,1 0-1,0 0 1,0 0-1,0 0 0,-1 0 1,1 0-1,0 0 1,0 0-1,1 0 0,0 0 6,17-1 30,0-1 0,21-5 0,-38 6-36,0 0 1,0 0-1,0 1 0,0-1 0,0 0 1,0-1-1,-1 1 0,1 0 1,-1 0-1,1-1 0,-1 1 0,1-1 1,-1 1-1,0-1 0,0 0 0,1 1 1,-1-1-1,0 0 0,-1 0 0,2-3 1,4-5 28,58-127 283,-63 135-132,10 11-152,-7 2-24,0 0-1,-1 0 1,-1 0 0,3 17 0,-5-27-9,4 18 5,-2-8 2,-1 0 0,0 0 0,0 17 0,8 159 80,-9-176-76,0 1-1,0-1 1,-1 1 0,-1-1 0,-3 17 0,2-16-4,1-1 8,-1 1 0,0-1 0,-1-1 0,-9 21 0,-9 22 15,19-45-25,-5 16 14,-1-1-1,-1 0 1,-21 34-1,25-48-13,4-6-2,-1 0 0,0 0 0,1 0 0,-1 0 0,0 0 0,-1-1 0,1 1 0,-6 2 0,0 2 8,6-4-8,-1 0 0,1-1-1,-1 1 1,0-1 0,0 1-1,0-1 1,0-1 0,0 1-1,0 0 1,0-1 0,0 0-1,-1 0 1,1 0 0,-1-1-1,-6 1 1,9-1-2,0-1 1,0 1-1,0-1 0,0 1 0,0-1 1,1 0-1,-1 0 0,0 0 1,-2-1-1,1-1 1,-1 0-1,1-1 1,0 1 0,0-1-1,0 0 1,1 0 0,0 0 0,-1 0-1,1 0 1,-2-6 0,4 9-1,-3-13 6,2 6-2,0 2-3,0 1 0,0-1 0,1 0 0,0 0 0,0 0 0,1 0 0,0 0 0,0 0 0,0 0 0,1 1 1,-1-1-1,6-9 0,39-67 16,-34 67-4,20-12 17,61-38 0,-47 38-2,18-12-2,-52 30-20,-6 0-303,0 1 0,0-1 0,-1 0 0,-1-1 0,1 1 0,5-20 0,5-25-10143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79 4040,'0'0'5233,"-1"-5"-4778,-5-15-51,4 13-47,-4-5-12,3 7-18,-6-3-3,5 4-8,-5-3-7,6 5-238,1 1 0,-1-1-1,0 1 1,0 0 0,1 0 0,-1 0-1,0 1 1,0-1 0,0 1 0,0-1-1,0 1 1,0 0 0,0 0-1,0 0 1,-5 2 0,3-2 5,1 1 1,0 0 0,1 0-1,-1 0 1,0 0-1,0 0 1,0 1 0,1 0-1,-1 0 1,1 0-1,-6 4 1,3 2-15,0 1 0,1 1 0,0-1 0,0 1 1,1-1-1,0 1 0,1 0 0,0 1 0,-2 13 0,4-21-27,8 10 62,-3-11-90,1-1-1,-1 0 1,0 0-1,1-1 1,-1 1-1,1-1 1,-1 0-1,1-1 1,-1 1 0,1-1-1,-1 1 1,1-1-1,-1-1 1,0 1-1,1-1 1,6-3-1,-2 1 4,1-1 0,-1 0-1,1-1 1,-1 0 0,-1 0-1,10-9 1,-14 12-5,1-1-12,2-14 85,-5 12-49,-1 4-3,-1 1-20,0 1 0,1-1 0,-1 1 0,1-1 0,-1 1 0,0-1 0,1 1 1,-1-1-1,1 1 0,-1-1 0,1 1 0,-1 0 0,1-1 0,-1 1 1,1 0-1,0-1 0,-1 1 0,1 0 0,0 0 0,2 20 17,-2 2 0,-2 31 1,1-33-19,0 158 102,0-161-105,1 36 44,-3 0 1,-13 83 0,13-128-37,0 0 0,-1 0 0,0 0-1,0 0 1,0-1 0,-6 9 0,-12 23 28,5-11 35,-20 28 1,34-54-14,-1-2 0,2 0-59,-1 0 14,0 0-1,-1-1 1,1 1-1,0 0 1,0-1-1,0 1 1,-1-1 0,1 0-1,0 0 1,0 0-1,0 0 1,0 0-1,0 0 1,0 0 0,1-1-1,-1 1 1,0-1-1,1 1 1,-1-1-1,1 0 1,-1 1 0,1-1-1,0 0 1,0 0-1,0 0 1,0 0-1,0 0 1,-1-3 0,0-6 22,0 0 0,0 1 0,1-1 0,0 0 0,1 0 0,1 0 0,-1 0 0,4-12 0,2 3 18,2 0 0,0 1 0,20-35 0,-18 42-334,1 0-1,0 0 1,0 1 0,1 0 0,1 1-1,17-11 1,17-10-10027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4400,'2'3'179,"-1"1"1,1-1-1,0 1 1,-1 0-1,0-1 1,0 1-1,0 0 1,0 0-1,0 7 1642,0-11-1193,6 3-76,-4-3-63,5 0-28,140 0 2287,-101 0-3902,-24 0-6646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5656,'0'0'832,"1"5"-88,2 12 60,-2-12 1257,-39-5-709,19-1-1000,-2 1 235,-33 4 1,49-4-511,0 1-1,0 0 1,0 1 0,0-1 0,1 1-1,-1 0 1,0 0 0,1 0 0,-1 1-1,1 0 1,-5 4 0,6-5-32,1 1 0,-1 0 0,1-1 0,0 1 0,0 0 0,0 1 0,0-1 0,1 0 0,-1 0 0,1 1 1,-1 4-1,-6 39 255,6-24-233,1-21-56,1-1 0,0 0 0,0 1 0,0-1 0,-1 1-1,2-1 1,-1 0 0,0 1 0,0-1 0,0 0 0,1 1 0,-1-1 0,0 0 0,1 1 0,0-1 0,-1 0 0,1 0 0,0 1 0,-1-1 0,1 0-1,0 0 1,0 0 0,0 0 0,1 1 0,0-1 23,2-1-20,0 0 0,0 0 0,0-1 0,0 0 0,7-1 0,-3-3-7,1 1 1,-1-1 0,0 0 0,-1-1 0,12-10 0,14-10 10,-14 14-15,-10 7 0,-1 0 0,0-1-1,0 0 1,0 0 0,12-14 0,-17 16 5,0-3 5,-2 6-2,-20 10 20,17-5-22,17 85 50,-13-74-55,-1-8 3,0 0-1,-1 1 1,0-1 0,0 0 0,-2 10 0,-20 121 49,6-53 36,10-51-55,-15 51 1,17-71-17,1 1-6,-2-1 0,0 1 0,-1-1 0,0 0 0,-13 20 1,6-14 14,-1-1 0,-1 0 1,-26 25-1,40-43-29,0-1-1,-1 1 1,1-1 0,0 1-1,0-1 1,0 1 0,-1-1 0,1 0-1,0 1 1,0-1 0,-1 0-1,1 0 1,0 0 0,-1 0-1,1 0 1,0 0 0,0-1 0,-1 1-1,1 0 1,0-1 0,0 1-1,-1-1 1,1 1 0,0-1 0,0 0-1,0 1 1,0-1 0,0 0-1,0 0 1,0 1 0,-1-3 0,-1-9 3,0-1 1,1 0 0,0 0-1,1-1 1,1 1 0,0 0 0,1 0-1,3-16 1,0 15 10,7-7 9,23-35 0,-28 48-12,0 0 0,1 0 0,0 0 0,0 1 0,1 0 0,0 0 0,14-8 0,24-7-4,33-8-1941,-50 20-7767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4848,'2'4'305,"4"15"66,-3-13 241,4 2 3156,-7-8-3749,0-1 0,0 1 1,0-1-1,1 1 0,-1-1 1,0 1-1,0-1 0,0 1 1,0-1-1,-1 1 0,1-1 1,0 1-1,0 0 0,0-1 1,0 1-1,0-1 0,0 1 1,-1-1-1,1 1 0,0-1 1,0 1-1,-1 0 0,1-1 1,0 1-1,-1 0 0,1-1 1,0 1-1,-1 0 0,1-1 1,-1 1-1,1 0 0,0 0 1,-1-1-1,1 1 0,-1 0 1,1 0-1,-1 0 0,1 0 1,-1 0-1,1 0 0,-1-1 0,-24-3 592,21 3-591,-10 0 135,0 0-1,0 0 1,0 2-1,1 0 1,-1 0-1,0 1 0,0 1 1,1 0-1,-1 1 1,1 1-1,-17 8 1,27-12-118,0 1 0,0 0 0,1 0 1,-1 0-1,1 0 0,-1 0 1,1 0-1,0 1 0,0-1 0,0 1 1,0 0-1,0 0 0,1-1 1,-1 1-1,1 0 0,0 0 0,0 1 1,0-1-1,0 0 0,1 0 1,-1 0-1,1 0 0,0 1 0,0-1 1,0 0-1,0 0 0,1 6 1,-1-8-28,1 1 1,-1 0-1,1 0 1,-1 0-1,1 0 1,0-1-1,0 1 1,0 0 0,0 0-1,0-1 1,0 1-1,0-1 1,1 1-1,-1-1 1,0 0-1,1 1 1,-1-1-1,1 0 1,0 0 0,-1 0-1,1 0 1,0 0-1,0-1 1,-1 1-1,1 0 1,0-1-1,0 1 1,0-1-1,0 0 1,0 0 0,0 0-1,0 0 1,2 0-1,8-1 20,1-1 0,0-1 1,-1 0-1,0 0 0,1-1 0,-1-1 0,-1 0 0,1-1 0,-1 0 0,0 0 0,12-11 1,-18 14-10,1-5 8,-4 4-3,2-2-1,-3 4 6,0-4-7,-1 6-22,0 0 1,0 0-1,0 0 1,0 1-1,0-1 0,0 0 1,0 0-1,0 0 0,0 0 1,0 0-1,0 0 1,0 0-1,0 0 0,0 0 1,0 1-1,0-1 1,0 0-1,0 0 0,0 0 1,0 0-1,1 0 0,-1 0 1,0 0-1,0 0 1,0 0-1,0 0 0,0 0 1,0 0-1,0 0 1,0 0-1,0 1 0,1-1 1,-1 0-1,0 0 1,0 0-1,0 0 0,0 0 1,0 0-1,0 0 0,0 0 1,0 0-1,1 0 1,-1 0-1,0-1 0,0 1 1,0 0-1,0 0 1,0 0-1,0 0 0,0 0 1,0 0-1,0 0 0,1 0 1,5 21 30,0 1 0,3 23-1,-9-42-26,19 126 66,-14-90-32,-2 0 0,-1 0 0,-4 42 0,-23 141 117,21-203-149,-12 40 50,15-57-57,-21 60 67,19-54-55,-1 0-1,0 0 1,0 0-1,-1 0 1,0-1-1,-7 8 1,6-13 14,-6-3-15,0 0 0,-20-6 0,19 0 8,5-1-15,0 0 1,1-1-1,0 1 1,-10-18 0,12 10 15,3 1-10,1 0 1,0 0 0,1 0-1,1 0 1,0 0-1,1 0 1,1 0-1,8-26 1,-6 30-6,-3 5-1,0 2-1,1-1 1,-1 0 0,1 0-1,0 1 1,1 0 0,-1 0-1,5-5 1,-5 6-4,3-5 10,0 1 0,1 0 0,-1 1 0,1-1 0,1 1 0,-1 1 0,1-1 0,0 1 0,0 1 0,1 0 0,-1 0 0,13-4 0,44-18-1960,-28 8-7911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4848,'2'5'672,"3"15"9,-4-18-586,0-1-1,-1 1 1,1-1-1,0 1 1,0-1-1,1 0 1,-1 1-1,0-1 1,0 0-1,1 0 1,-1 0-1,0 0 1,1 0-1,-1 0 1,1 0-1,-1-1 1,1 1-1,0-1 1,-1 1-1,1-1 1,0 1-1,-1-1 1,1 0-1,0 0 1,-1 0-1,1 0 1,0 0-1,2 0 1,2 0-4,46 3 629,77-4 436,-73-5-896,52-20-1389,-45 8-5591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4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7800,'0'54'796,"0"-53"554,2 1-671,3 2-448,1 0-1,-1 0 1,1-1 0,-1 0-1,1 0 1,0-1 0,0 0 0,0 0-1,9 2 1,57 9 122,-60-11-304,145 15 861,-102-14-770,-43-2-545,1-1 0,-1 0 0,17-3 0,0-2-8255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9T06:56:07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17784 8431 147 0,'0'0'0'0,"0"0"0"0,0 0 0 0,0 0 12 16,0 0-12-16,0 0 13 0,0 0-13 0,0 0 21 16,0 0-21-16,0 0 22 0,0 0-22 0,0 0 21 15,0 0-21-15,0 0 22 0,0 0-22 0,0 0 16 16,0 0-16-16,0 0 17 0,0 0-17 0,0 0 15 16,0 0-15-16,0 0 16 0,0 0-16 0,0 0 11 0,0 0-11 15,0 0 12-15,0 0-12 0,0 0 11 0,0 0-11 16,0 0 12-16,0 0-12 0,0 0 8 0,0 0-8 0,22-3 8 15,-22 3-8-15,0 0-228 0</inkml:trace>
  <inkml:trace contextRef="#ctx0" brushRef="#br0" timeOffset="946.33">3563 9297 393 0,'0'0'0'0,"0"0"0"16,0 0 0-16,0 0 27 0,0 0-27 0,0 0 27 16,0 0-27-16,0 0 76 0,0 0-76 0,0 0 77 15,0 0-77-15,0 0 72 0,0 0-72 16,-25 34 73-16,24 3-73 0,1-37 50 0,0 0-50 0,8 51 50 15,10 27-50-15,-18-78 27 0,0 0-27 0,23 85 27 16,9-5-27-16,-32-80 26 0,0 0-26 0,28 78 27 16,2-9-27-16,-30-69 22 0,0 0-22 0,23 69 22 0,-5 2-22 15,-18-71 18-15,0 0-18 0,10 66 18 0,-1-21-18 16,-9-45 15-16,0 0-15 0,0 22 15 0,-4-29-15 16,3 0-737-16</inkml:trace>
  <inkml:trace contextRef="#ctx0" brushRef="#br0" timeOffset="1363.43">3293 8888 505 0,'0'0'0'0,"-9"7"0"0,-19 5 0 15,28-12 1-15,0 0-1 0,-39 24 2 0,-7 14-2 0,46-38 8 16,0 0-8-16,-45 59 9 0,1 26-9 0,44-85 24 0,0 0-24 15,-32 90 24-15,12 5-24 0,20-95 63 0,0 0-63 16,-7 106 63-16,20 24-63 0,-13-130 67 0,0 0-67 16,26 133 68-16,20 0-68 0,-46-133 60 0,0 0-60 15,60 121 61-15,16-19-61 0,-76-102 59 0,0 0-59 16,93 83 60-16,22-25-60 0,-115-58 46 0,0 0-46 16,116 29 47-16,-8-22-47 0,-108-7 37 0,0 0-37 0,104-17 37 15,5-15-37-15,-109 32 34 0,0 0-34 0,96-53 34 16,-21-20-34-16,-75 73 35 0,0 0-35 0,55-79 36 15,-23-5-36-15,-32 84 40 0,0 0-40 0,12-96 40 16,-12-24-40-16,0 120 44 0,0 0-44 0,-21-121 44 16,-19 0-44-16,40 121 39 0,0 0-39 0,-60-116 40 15,-20-5-40-15,80 121 37 0,0 0-37 0,-83-102 37 0,2 20-37 16,81 82 31-16,0 0-31 0,-93-55 32 0,-8 15-32 16,101 40 23-16,0 0-23 0,-107-14 24 0,1 28-24 15,106-14 11-15,0 0-11 0,-106 52 11 0,5 40-11 16,101-92 5-16,0 0-5 0,-86 107 5 0,19 2-5 15,-2 2-1323-15</inkml:trace>
  <inkml:trace contextRef="#ctx0" brushRef="#br0" timeOffset="17795.8">3736 10878 337 0,'0'0'0'0,"0"0"0"0,9-36 0 16,-9 36 26-16,0 0-26 0,14-36 27 0,3-4-27 0,-17 40 66 15,0 0-66-15,29-37 67 0,6 6-67 0,-35 31 93 16,0 0-93-16,46-19 94 0,7 9-94 0,-53 10 91 0,0 0-91 16,51 3 91-16,-7 11-91 0,-44-14 35 0,0 0-35 15,35 37 36-15,-8 21-36 0,-27-58 40 0,0 0-40 16,16 70 40-16,0-5-40 0,-16-65 27 0,0 0-27 15,10 68 27-15,-12-8-27 0,2-60 24 0,0 0-24 16,-8 56 25-16,-10-3-25 0,18-53 19 0,0 0-19 16,-14 51 20-16,-4-13-20 0,18-38 18 0,0 0-18 15,-21 26 18-15,-2-14-18 0,23-12 10 0,0 0-10 16,-28 2 10-16,-4-9-10 0,32 7 10 0,0 0-10 0,-32-13 10 16,15-4-10-16,17 17 8 0,0 0-8 0,-4-19 8 15,25 4-8-15,-21 15 7 0,0 0-7 0,34-9 8 16,19 0-8-16,-53 9 6 0,0 0-6 0,58 2 6 15,-3 12-6-15,-55-14 4 0,0 0-4 0,63 21 4 16,1 5-4-16,-64-26 0 0,0 0 0 0,67 22 1 16,-9-8-1-16,-58-14-2 0,0 0 2 0,51 2-2 15,-10-9 2-15,-4-4-922 0</inkml:trace>
  <inkml:trace contextRef="#ctx0" brushRef="#br0" timeOffset="18179.07">4089 10560 684 0,'0'0'0'0,"-14"0"0"0,-27-4 0 0,41 4 8 16,0 0-8-16,-55 2 8 0,-8 7-8 0,63-9 8 15,0 0-8-15,-67 15 9 0,9 10-9 0,58-25 4 16,0 0-4-16,-55 36 4 0,0 18-4 0,55-54 14 16,0 0-14-16,-49 62 14 0,8 14-14 0,41-76 24 0,0 0-24 15,-28 76 24-15,19 0-24 0,9-76 37 0,0 0-37 16,9 87 38-16,14 18-38 0,-23-105 52 0,0 0-52 15,37 109 52-15,9-10-52 0,-46-99 51 0,0 0-51 16,62 94 52-16,19-8-52 0,-81-86 47 0,0 0-47 16,90 71 48-16,10-26-48 0,-100-45 34 0,0 0-34 15,96 10 35-15,-10-39-35 0,-86 29 30 0,0 0-30 16,88-50 30-16,4-9-30 0,-92 59 25 0,0 0-25 16,72-74 25-16,-19-15-25 0,-53 89 24 0,0 0-24 0,32-91 24 15,-22-1-24-15,-10 92 21 0,0 0-21 0,-14-87 21 16,-32 9-21-16,46 78 29 0,0 0-29 0,-72-81 29 15,-14-7-29-15,86 88 30 0,0 0-30 0,-94-78 31 16,-1 16-31-16,95 62 32 0,0 0-32 0,-90-45 32 16,0 20-32-16,90 25 27 0,0 0-27 0,-83-1 27 0,4 25-27 15,79-24 14-15,0 0-14 0,-83 47 15 0,-12 20-15 16,1-1-1225-16</inkml:trace>
  <inkml:trace contextRef="#ctx0" brushRef="#br0" timeOffset="44112.06">17892 5280 315 0,'0'0'0'16,"0"0"0"-16,0 0 0 0,0 0 18 0,0 0-18 15,-14-5 19-15,14 5-19 0,0 0 70 0,0 0-70 16,0 0 71-16,0 0-71 0,0 0 73 0,0 0-73 0,-4-7 74 15,-2 4-74-15,6 3 48 0,0 0-48 0,-10-6 48 16,-2-1-48-16,12 7 34 0,0 0-34 0,-17-6 35 16,1 6-35-16,16 0 29 0,0 0-29 15,-16 3 30-15,-5 7-30 0,21-10 24 0,0 0-24 0,-22 9 24 16,-1 10-24-16,23-19 25 0,0 0-25 0,-21 29 26 16,4 7-26-16,17-36 25 0,0 0-25 0,-8 41 25 15,4-2-25-15,4-39 25 0,0 0-25 0,4 31 25 0,3-5-25 16,-7-26 22-16,0 0-22 0,9 20 22 0,7-10-22 15,-16-10 20-15,0 0-20 0,14 9 20 0,4-5-20 16,-18-4 13-16,0 0-13 0,14 2 13 0,-3-2-13 16,-11 0 9-16,0 0-9 0,9-6 10 0,1-4-10 15,-10 10 8-15,0 0-8 0,11-20 9 0,0-4-9 16,-11 24 11-16,0 0-11 0,9-29 11 0,-5-6-11 16,-4 35 12-16,0 0-12 0,4-29 13 0,-1 9-13 0,-3 20 13 15,0 0-13-15,0-12 14 0,0 3-14 0,0 9 14 16,0 0-14-16,0-4 15 0,0 4-15 0,0 0 15 15,0 0-15-15,0 0 15 0,0-7-15 0,0 7 13 0,0 0-13 16,0 0 14-16,0 0-14 0,0 0 12 0,0 0-12 16,0 0 12-16,4-6-12 0,-4 6 13 0,0 0-13 15,0 0 13-15,0 0-13 0,0 0 13 0,0 0-13 16,0 0 14-16,0 0-14 0,0 0 12 0,0 0-12 16,0 0 12-16,0 0-12 0,0 0 13 0,0 0-13 15,0 0 13-15,0 0-13 0,0 0 12 0,0 0-12 16,0 0 12-16,0 0-12 0,0 0 13 0,0 0-13 15,4 2 13-15,-4-2-13 0,0 0 10 0,0 0-10 16,0 0 10-16,0 0-10 0,0 0 9 0,0 0-9 0,0 0 10 16,0 0-10-16,0 0 9 0,0 0-9 0,0 0 9 15,6 0-9-15,-6 0 7 0,0 0-7 0,0 0 7 16,8 15-7-16,-8-15 6 0,0 0-6 0,9 21 6 16,6 15-6-16,-15-36 5 0,0 0-5 0,16 41 5 15,-1 4-5-15,-15-45 4 0,0 0-4 0,16 47 4 0,-1 3-4 16,-15-50 4-16,0 0-4 0,12 61 4 0,-4 18-4 15,-8-79 3-15,0 0-3 0,11 79 4 0,4-17-4 16,-15-62 3-16,0 0-3 0,15 56 3 0,-4-10-3 16,-11-46 2-16,0 0-2 0,7 43 2 0,-2-2-2 15,-5-41 1-15,0 0-1 0,1 36 2 0,-2-8-2 16,1-28 2-16,0 0-2 0,-9 23 2 0,-6-4-2 16,15-19 1-16,0 0-1 0,-20 12 2 0,-1-5-2 15,21-7 1-15,0 0-1 0,-24 0 1 0,-2-7-1 0,26 7 4 16,0 0-4-16,-26-12 4 0,6 0-4 0,20 12 7 15,0 0-7-15,-20-22 8 0,-4-9-8 0,24 31 12 16,0 0-12-16,-20-30 12 0,7 10-12 0,13 20 12 0,0 0-12 16,-5-23 12-16,5-8-12 0,0 31 13 0,0 0-13 15,5-36 14-15,3-2-14 0,-8 38 12 16,0 0-12-16,12-49 13 0,3-11-13 0,-15 60 11 0,0 0-11 16,16-57 11-16,2 7-11 0,-18 50 7 0,0 0-7 15,23-38 8-15,4 4-8 0,-27 34 6 0,0 0-6 16,31-30 6-16,6 4-6 0,1 0-1332 0</inkml:trace>
  <inkml:trace contextRef="#ctx0" brushRef="#br0" timeOffset="44730.02">18216 5368 561 0,'0'0'0'0,"0"0"0"0,-7-16 0 0,7 16 42 16,0 0-42-16,-4-10 42 0,-1 4-42 0,5 6 77 15,0 0-77-15,-2-7 77 0,-4 1-77 0,6 6 73 16,0 0-73-16,0 0 74 0,-11-4-74 0,11 4 59 0,0 0-59 16,-9 0 60-16,-8 4-60 0,17-4 45 0,0 0-45 15,-15 10 45-15,5-1-45 0,10-9 36 0,0 0-36 16,-7 15 36-16,1 11-36 0,6-26 25 0,0 0-25 16,-2 27 26-16,-4-3-26 0,6-24 15 0,0 0-15 15,0 24 16-15,6-5-16 0,-6-19 9 0,0 0-9 16,7 19 9-16,-1-6-9 0,-6-13 6 0,0 0-6 15,9 10 7-15,1-1-7 0,-10-9 5 0,0 0-5 16,8 4 5-16,-2-4-5 0,-6 0 4 0,0 0-4 16,7-4 4-16,4-6-4 0,-11 10 3 0,0 0-3 0,11-18 4 15,0-5-4-15,-11 23 5 0,0 0-5 0,8-24 6 16,-4-4-6-16,-4 28 6 0,0 0-6 0,4-23 7 16,-1 8-7-16,-3 15 8 0,0 0-8 0,0-13 9 15,-2 3-9-15,2 10 10 0,0 0-10 0,-2-5 11 16,-3 1-11-16,5 4 12 0,0 0-12 0,0 0 12 0,-6-10-12 15,6 10 11-15,0 0-11 0,0 0 12 0,0 0-12 16,0 0 11-16,0 0-11 0,0 16 11 0,6 10-11 16,-6-26 11-16,0 0-11 0,7 30 12 0,4-6-12 15,-11-24 11-15,0 0-11 0,16 22 11 0,2-2-11 16,-18-20 10-16,0 0-10 0,24 15 11 0,1-2-11 16,-25-13 11-16,0 0-11 0,28 7 12 0,9-7-12 15,-37 0 2-15,0 0-2 0,39-7 3 0,0-6-3 0,-1 2-1133 16</inkml:trace>
  <inkml:trace contextRef="#ctx0" brushRef="#br0" timeOffset="45037.24">18484 5265 404 0,'0'0'0'0,"2"6"0"16,3 3 0-16,-5-9 30 0,0 0-30 0,7 21 30 15,3 16-30-15,-10-37 14 0,0 0-14 0,13 40 15 16,-1-3-15-16,-12-37 28 0,0 0-28 0,11 33 28 15,1-4-28-15,-12-29 25 0,0 0-25 0,7 23 26 0,-3-8-26 16,-4-15 21-16,0 0-21 0,4 10 22 0,-2-5-22 16,-2-5 18-16,0 0-18 0,0 0 18 0,0 0-18 15,0 0-450-15</inkml:trace>
  <inkml:trace contextRef="#ctx0" brushRef="#br0" timeOffset="45353.21">18467 5133 247 0,'0'0'0'15,"0"0"0"-15,0 13 0 0,0-13 3 0,0 0-3 16,2 6 3-16,0 1-3 0,-2-7 11 0,0 0-11 15,0 0 12-15,0 0-12 0,0 0 16 0,0 0-16 16,5 0 16-16,-5 0-16 0,0 0 28 0,0 0-28 16,7-12 29-16,3-8-29 0,-10 20 50 0,0 0-50 0,9-20 50 15,-3 3-50-15,-6 17 74 0,0 0-74 0,0-15 75 16,-2-1-75-16,2 16 84 0,0 0-84 0,-4-15 84 16,2 8-84-16,2 7 70 0,0 0-70 0,-7 3 71 15,-8 7-71-15,15-10 59 0,0 0-59 0,-15 13 60 16,12 6-60-16,-5 1-722 0</inkml:trace>
  <inkml:trace contextRef="#ctx0" brushRef="#br0" timeOffset="45929.31">18664 5275 404 0,'0'0'0'16,"0"0"0"-16,0 0 0 0,0 0 3 0,0 0-3 15,7 3 3-15,0 4-3 0,-7-7 29 0,0 0-29 0,8 9 30 16,2 3-30-16,-10-12 64 0,0 0-64 0,14 23 64 16,0 3-64-16,-14-26 66 0,0 0-66 0,9 32 67 15,-5 0-67-15,-4-32 59 0,0 0-59 0,2 29 60 16,1-4-60-16,-3-25 54 0,0 0-54 0,2 21 54 15,-4-6-54-15,2-15 54 0,0 0-54 0,0 10 55 16,0-10-55-16,0 0 47 0,0 0-47 0,0 0 48 0,0 0-48 16,0 0 41-16,0 0-41 0,2-13 41 0,3-20-41 15,-5 33 34-15,0 0-34 0,6-39 34 0,2-8-34 16,-8 47 35-16,0 0-35 0,9-39 36 0,2 4-36 16,-11 35 28-16,0 0-28 0,14-26 29 0,3 7-29 15,-17 19 24-15,0 0-24 0,18-12 24 0,3 2-24 16,-21 10 26-16,0 0-26 0,23-2 26 0,4 7-26 0,-27-5 18 15,0 0-18-15,26 12 18 0,-9 2-18 16,-17-14 11-16,0 0-11 0,14 22 12 0,-2 4-12 0,-12-26 4 16,0 0-4-16,3 34 5 0,-2 6-5 0,-1-40 1 0,0 0-1 15,4 39 2-15,6-12-2 0,-1-3-1148 0</inkml:trace>
  <inkml:trace contextRef="#ctx0" brushRef="#br0" timeOffset="46712.98">19581 4941 247 0,'0'0'0'0,"0"0"0"0,0 0 0 15,0 0 59-15,0 0-59 0,0 0 60 0,7 17-60 16,-7-17 58-16,0 0-58 0,1 19 58 0,3 9-58 15,-4-28 51-15,0 0-51 0,7 42 51 0,6 10-51 16,-13-52 40-16,0 0-40 0,13 58 41 0,1-1-41 0,-14-57 34 16,0 0-34-16,11 66 35 0,-3 15-35 0,-8-81 29 15,0 0-29-15,9 77 30 0,0-17-30 0,-9-60 22 16,0 0-22-16,9 49 23 0,-2-19-23 0,-7-30 22 16,0 0-22-16,4 21 23 0,-4-12-23 0,0 1-603 0</inkml:trace>
  <inkml:trace contextRef="#ctx0" brushRef="#br0" timeOffset="47230.6">19596 4913 247 0,'0'0'0'0,"0"0"0"0,-5 11 0 16,5-11 33-16,0 0-33 0,-7 14 33 0,-2 1-33 15,9-15 61-15,0 0-61 0,-10 17 62 0,1 5-62 16,9-22 53-16,0 0-53 0,-14 26 53 0,3 6-53 15,11-32 42-15,0 0-42 0,-12 25 42 0,4 2-42 16,8-27 30-16,0 0-30 0,-7 16 31 0,1-6-31 16,6-10 32-16,0 0-32 0,0 5 32 0,0-5-32 0,0 0 29 15,0 0-29-15,0 0 29 0,0 0-29 0,0 0 32 16,0 0-32-16,-2-6 33 0,4-7-33 0,-2 13 33 16,0 0-33-16,5-24 33 0,6-7-33 0,-11 31 44 0,0 0-44 15,13-29 45-15,-4 12-45 0,-9 17 40 0,0 0-40 16,10-14 41-16,2-6-41 0,-12 20 44 0,0 0-44 15,9-19 44-15,-2 10-44 0,-7 9 39 0,0 0-39 16,3-6 40-16,2 2-40 0,-5 4 36 0,0 0-36 16,9-3 37-16,2-1-37 0,-11 4 28 0,0 0-28 15,15-2 29-15,7 2-29 0,-22 0 22 0,0 0-22 16,18 2 22-16,-2 2-22 0,-16-4 15 0,0 0-15 16,19 6 15-16,3 1-15 0,-22-7 11 0,0 0-11 0,25 9 11 15,3 4-11-15,-28-13 9 0,0 0-9 0,29 19 10 16,1 4-10-16,-2-1-1082 0</inkml:trace>
  <inkml:trace contextRef="#ctx0" brushRef="#br0" timeOffset="47963.87">19972 4710 505 0,'0'0'0'0,"0"0"0"0,0-9 0 0,0 9 25 16,0 0-25-16,0-10 25 0,0 3-25 0,0 7 53 0,0 0-53 15,-3-6 54-15,0 0-54 0,3 6 58 0,0 0-58 16,0 0 58-16,-1-7-58 0,1 7 52 0,0 0-52 15,0 0 53-15,-6-6-53 0,6 6 42 0,0 0-42 16,-7 7 43-16,-4 12-43 0,11-19 34 0,0 0-34 16,-11 23 35-16,4 1-35 0,7-24 25 0,0 0-25 15,-3 19 25-15,8-2-25 0,-5-17 21 0,0 0-21 16,12 12 22-16,5 2-22 0,-17-14 17 0,0 0-17 16,20 12 17-16,-3-8-17 0,-17-4 12 0,0 0-12 0,14 6 13 15,1 1-13-15,-15-7 11 0,0 0-11 0,12 9 11 16,-4 4-11-16,-8-13 8 0,0 0-8 0,4 12 8 15,-4 2-8-15,0-14 9 0,0 0-9 0,-4 12 10 16,-5 1-10-16,9-13 9 0,0 0-9 0,-13 9 9 16,-1-1-9-16,14-8 9 0,0 0-9 0,-14 6 9 15,-4 1-9-15,18-7 10 0,0 0-10 0,-14 8 10 0,5-6-10 16,9-2 11-16,0 0-11 0,0 0 12 0,-6-2-12 16,6 2 8-16,0 0-8 0,0 0 8 0,0 0-8 15,0 0 5-15,0 0-5 0,0 0 6 0,9-12-6 16,-9 12 4-16,0 0-4 0,13-13 4 0,2 0-4 15,-15 13 3-15,0 0-3 0,17-15 3 0,-3-2-3 16,-14 17 2-16,0 0-2 0,15-17 2 0,3-2-2 16,-18 19 1-16,0 0-1 0,18-22 2 0,-3-2-2 0,-15 24 1 15,0 0-1-15,12-21 1 0,-2-1-1 16,-10 22 0-16,0 0 0 0,7-19 1 0,-1 0-1 0,-6 19 2 16,0 0-2-16,4-16 2 0,-1 9-2 0,-3 7 3 0,0 0-3 15,1-4 3-15,-1 4-3 0,0 0 5 0,0 0-5 16,0 0 5-16,0 0-5 0,0 0 6 0,0 0-6 15,0 0 6-15,6 19-6 0,-6-19 7 0,0 0-7 16,0 24 7-16,0 5-7 0,0-29 5 0,0 0-5 16,2 24 5-16,4-4-5 0,-6-20 4 0,0 0-4 15,11 11 4-15,7-3-4 0,-18-8 2 0,0 0-2 16,20 1 3-16,-2-2-3 0,-18 1 0 0,0 0 0 16,21-9 0-16,4-9 0 0,-25 18-2 0,0 0 2 0,26-21-1 15,-6 2 1-15,2 0-1022 0</inkml:trace>
  <inkml:trace contextRef="#ctx0" brushRef="#br0" timeOffset="48630.5">20357 4710 102 0,'0'0'0'15,"0"0"0"-15,2 13 0 0,-2-13 16 0,0 0-16 0,0 9 17 16,-1 5-17-16,1-14 16 0,0 0-16 0,-3 15 16 15,3-4-16-15,0-11 21 0,0 0-21 0,0 13 21 16,4-4-21-16,-4-9 20 0,0 0-20 0,5 10 21 16,-4-5-21-16,-1-5 21 0,0 0-21 0,0 0 21 15,0 0-21-15,0 0 27 0,0 0-27 0,9 1 27 16,-9-1-27-16,0 0 37 0,0 0-37 0,7-4 38 0,-3-12-38 16,-4 16 53-16,0 0-53 0,9-22 53 0,-3-7-53 15,-6 29 60-15,0 0-60 0,5-31 60 0,-3-5-60 16,-2 36 55-16,0 0-55 0,2-36 56 0,-2 12-56 15,0 24 49-15,0 0-49 0,-4-20 49 0,-1 1-49 16,5 19 58-16,0 0-58 0,-4-14 59 0,0 2-59 16,4 12 57-16,0 0-57 0,-3-6 58 0,3 6-58 15,0 0 49-15,0 0-49 0,0 0 50 0,-7 3-50 0,7-3 42 16,0 0-42-16,0 12 43 0,3 5-43 0,-3-17 32 16,0 0-32-16,4 24 32 0,3 10-32 0,-7-34 25 15,0 0-25-15,9 31 26 0,7 2-26 0,-16-33 22 16,0 0-22-16,19 32 22 0,3-4-22 0,-22-28 17 15,0 0-17-15,26 19 18 0,10-6-18 0,-1-3-1040 0</inkml:trace>
  <inkml:trace contextRef="#ctx0" brushRef="#br0" timeOffset="68179.86">4611 9163 180 0,'0'0'0'0,"0"0"0"16,0 0 0-16,0 0 35 0,0 0-35 0,0 23 35 15,0-23-35-15,0 0 65 0,0 0-65 0,0 0 65 16,0 0-65-16,0 0 87 0,0 0-87 0,0 0 87 0,0 0-87 15,0 0 100-15,0 0-100 0,0 0 100 0,0-11-100 16,0 11 50-16,0 0-50 0,0 0 50 16,0 0-50-16,0 0 43 0,0 0-43 0,-9-5 43 0,9 5-43 15,0 0 34-15,0 0-34 0,0 0 35 0,0-7-35 16,0 7 32-16,0 0-32 0,0 0 32 0,0 0-32 16,0 0 29-16,0 0-29 0,0 0 29 0,0 0-29 0,0 0 24 15,0 0-24-15,2 7 25 0,-2-7-25 0,0 0 19 16,0 0-19-16,3 7 20 0,-3-7-20 0,0 0 16 15,0 0-16-15,0 11 16 0,0-11-16 0,0 0 11 16,0 0-11-16,-5 10 12 0,5-10-12 0,0 0 8 0,0 0-8 16,0 0 9-16,0 0-9 0,0 0 6 0,0 0-6 15,0 0 7-15,-9-9-7 0,9 9 5 0,0 0-5 16,0 0 6-16,-9-7-6 0,9 7 3 0,0 0-3 16,0 0 3-16,-3-7-3 0,3 7 1 0,0 0-1 15,0 0 2-15,0 0-2 0,0 0 0 0,0 0 0 16,0 0 1-16,-5-5-1 0,5 5 0 0,0 0 0 15,0 0 1-15,0 0-1 0,0 0 1 0,0 0-1 0,0 12 1 16,8 4-1-16,-8-16 2 0,0 0-2 0,9 24 2 16,9 9-2-16,-18-33 3 0,0 0-3 0,19 36 3 15,-5 1-3-15,-14-37 3 0,0 0-3 0,18 36 3 16,0-7-3-16,-18-29 3 0,0 0-3 0,17 28 3 16,-8 0-3-16,-9-28 3 0,0 0-3 0,9 28 4 15,0-2-4-15,-9-26 3 0,0 0-3 0,9 19 3 16,-9-7-3-16,0-12 3 0,0 0-3 0,0 0 4 15,0 8-4-15,0-8 2 0,0 0-2 0,0 0 3 0,0 0-3 16,0 0 1-16,0 0-1 0,0 0 1 0,0 0-1 16,0 0 0-16,0 0 0 0,0 0 0 0,0 0 0 15,0 0-1-15,0 0 1 0,10 4-1 0,11-16 1 16,-21 12-6-16,0 0 6 0,34-19-6 0,5-4 6 16,-39 23-13-16,0 0 13 0,40-22-13 0,-3 1 13 15,-37 21-12-15,0 0 12 0,35-21-12 0,-3-3 12 16,-32 24-14-16,0 0 14 0,28-24-13 0,2-1 13 0,-30 25-14 15,0 0 14-15,23-24-13 0,0 0 13 0,-23 24-13 16,0 0 13-16,23-31-12 0,4 1 12 0,-27 30-12 0,0 0 12 16,24-24-11-16,10 9 11 0,-34 15-4 15,0 0 4-15,32-7-4 0,-1 5 4 0,1-2-843 0</inkml:trace>
  <inkml:trace contextRef="#ctx0" brushRef="#br0" timeOffset="68817.81">5076 10636 337 0,'0'0'0'0,"0"0"0"15,9 5 0-15,-9-5 10 0,0 0-10 16,9 4 10-16,5-4-10 0,-14 0 25 0,0 0-25 0,14-4 25 16,9-4-25-16,-23 8 68 0,0 0-68 0,30-16 68 15,7-12-68-15,-37 28 85 0,0 0-85 0,41-45 85 16,12-24-85-16,-53 69 79 0,0 0-79 0,54-76 79 15,10 2-79-15,-64 74 81 0,0 0-81 0,55-77 82 0,-1 1-82 16,-54 76 68-16,0 0-68 0,50-78 68 0,4-3-68 16,-54 81 54-16,0 0-54 0,50-71 54 0,-6 26-54 15,-44 45 21-15,0 0-21 0,37-31 22 0,0 14-22 16,-37 17 14-16,0 0-14 0,35-6 15 0,1 12-15 16,-5-5-953-16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81 6280,'0'0'3944,"1"-5"-3584,-1 3-406,1-1 120,-1 0 1,1 0 0,-1-1-1,0 1 1,0 0 0,0-1 0,-1 1-1,1 0 1,-2-5 0,1 6 112,-2-1-1,-26-19 588,25 20-731,1 1 1,0 0 0,0-1 0,-1 1-1,1 0 1,0 1 0,-1-1 0,1 1-1,-1-1 1,1 1 0,-1 0 0,1 0 0,-1 1-1,1-1 1,-7 2 0,0 0 113,0 1 1,1 0-1,-1 1 1,-17 8 0,23-9-122,0 0 1,0 1 0,0-1 0,1 1 0,-1-1 0,1 1-1,0 1 1,0-1 0,0 0 0,0 1 0,1-1 0,0 1-1,0 0 1,0 0 0,1 0 0,-2 7 0,-1 5 54,1 0 1,1 0-1,0 28 1,2-43-79,0 3 4,0 0-1,1-1 1,-1 1-1,1-1 1,0 1 0,0-1-1,0 0 1,1 1-1,0-1 1,-1 0 0,1 0-1,5 7 1,0 1-16,-6-10-4,0-1 0,0 1-1,0-1 1,1 0 0,-1 1-1,0-1 1,1 0 0,-1 0-1,1 0 1,-1 0 0,1 0 0,-1 0-1,1 0 1,0 0 0,-1-1-1,1 1 1,0-1 0,0 1-1,0-1 1,-1 0 0,1 0 0,0 1-1,0-1 1,0 0 0,-1-1-1,1 1 1,0 0 0,0 0-1,0-1 1,3-1 0,-1 1-23,1-1 0,-1 0 0,0 0 0,0-1 0,0 1 0,0-1 0,0 0 1,0 0-1,-1 0 0,0 0 0,5-7 0,-2 2-23,-1-1 1,0 0-1,0-1 1,-1 1-1,0-1 1,-1 0-1,0 0 0,-1 0 1,0-1-1,0 1 1,0-20-1,-2 29-16,-1 7-95,-5 46 158,2 21 4,6 99 26,-6-116 0,1-11-7,-12 89 54,-2-53-36,14-67-25,1-4-5,-1 1-1,0-1 1,0 0-1,-1 0 1,0 0-1,-1 0 1,-7 11-1,10-18-5,0 0-1,0 1 1,-1-1 0,1 0-1,-1 0 1,0 0-1,0-1 1,0 1 0,0-1-1,-1 1 1,1-1 0,-1 0-1,1-1 1,-1 1-1,0 0 1,1-1 0,-1 0-1,0 0 1,0 0-1,0 0 1,-5-1 0,0-3 18,4 0-14,1-1-1,0 0 1,0 0 0,1-1 0,-1 1-1,1-1 1,0 0 0,0 1-1,0-1 1,1-1 0,0 1 0,-2-7-1,-1-3 15,1-1-1,-3-26 0,6 34-2,1-1 1,-1 0-1,2 0 1,-1 0-1,1 1 1,1-1-1,4-15 1,-4 14-4,0 4 11,0 0 0,1 0 0,-1 0 0,1 0 0,0 0 0,1 1 0,0 0 0,0 0 0,0 0 0,0 0 0,10-8 0,1 0 31,1 2 1,21-13-1,-26 17-48,33-18-1805,1-1-7237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6816,'19'54'2436,"-17"-54"-1839,4 2-57,11 4 111,-6-2-399,1 0-1,0-1 0,0 0 1,22 1-1,95-6 726,-23-4-1967,-102 6 734,52-5-7884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72 5560,'0'0'3576,"2"-5"-2796,4-14-523,-6 19-209,1-1 1,-1 0-1,0 0 0,0 0 0,0 0 0,0 0 1,0 1-1,0-1 0,0 0 0,0 0 1,-1 0-1,1 0 0,0 0 0,0 1 1,-1-1-1,1 0 0,0 0 0,-1 1 1,1-1-1,-1 0 0,1 0 0,-1 1 1,1-1-1,-1 1 0,0-1 0,0 0 0,-17-10 521,10 8-472,0 0 0,0 0 0,-1 1 0,1 1 0,-1 0 0,1 0 0,-1 0 0,0 1 0,1 0 0,-1 1 0,1 0 0,-1 0 0,1 1 0,-1 0 0,1 0 0,0 1 0,-9 4 0,-1 1-22,0 2 0,0 0 1,0 0-1,2 2 0,-1 0 1,-15 15-1,27-21-53,0 0 0,1 0 0,-1 1 0,1-1 0,0 1 0,1 0 0,0 0 0,0 1 0,0-1 0,1 1 0,0-1 0,0 1 0,1-1 1,-1 17-1,0 23 32,2-45-49,0 0 0,1 0-1,0 0 1,-1 0 0,1 0 0,0 0-1,0 0 1,0 0 0,0 0 0,0 0-1,1-1 1,-1 1 0,0 0-1,1-1 1,-1 1 0,1-1 0,3 3-1,0 0 25,35 22 15,-37-25-42,-1 0 0,1-1 0,0 1 0,0-1 1,0 0-1,0 0 0,0 0 0,0 0 0,0-1 1,0 1-1,0-1 0,0 0 0,0 1 0,0-1 1,0-1-1,-1 1 0,1 0 0,0-1 0,3-2 1,-3 3-1,0-1 1,-1 1-1,1-1 1,0 1 0,-1-1-1,1 0 1,0 0-1,-1 0 1,0-1 0,0 1-1,4-5 1,2-3 2,23-27 0,-6 0 0,-6 5-2,-13 23 0,14-32 1,-18 35-4,-2 5 0,0-1 0,1 1 0,-1-1 0,1 1 0,-1 0 0,1-1 0,-1 1 0,1 0 0,0 0 0,0 0 0,0-1 0,0 1 0,0 0 0,0 0 0,1-1 0,-1 2 0,-1 0 0,0-1 0,0 1 0,0 0 0,0 0 0,0 0 0,1-1 0,-1 1 0,0 0 0,0 0 0,0 0 0,1 0 0,-1-1 0,0 1 0,0 0 0,0 0 0,1 0 0,-1 0 0,0 0 0,0 0 0,1 0 0,-1 0 0,0 0 0,0 0 0,1 0 0,-1 0 0,0 0 0,0 0 0,1 0 0,-1 0 0,0 0 0,0 0 0,0 0 0,1 0 1,-1 0-1,0 0 0,0 0 0,1 0 0,-1 1 0,0-1 0,0 0 0,0 0 0,1 0 0,-1 0 0,0 1 0,0-1 0,0 0 0,1 0 0,2 9 1,0 1 0,-1-1 0,0 0 0,0 0 1,-1 1-1,0 11 0,0-13 0,5 71 30,4 22 17,7 86 93,-19-110-74,-22 130 128,22-191-185,2-12-3,-1-1 0,1 1 1,-1 0-1,0-1 1,0 1-1,-1-1 0,1 1 1,-1-1-1,-3 6 1,-34 51 76,36-57-76,0 1 1,0-1 0,0 0 0,0-1 0,-1 1-1,1-1 1,-1 1 0,0-1 0,1 0 0,-1 0-1,0-1 1,0 1 0,0-1 0,-7 2 0,6-2-1,-8 0 32,2-3-26,0-1 0,1 0 0,-20-8 0,19 2 26,-4-14-13,-15-29 0,26 42-19,0 1 0,1-1 1,0 0-1,0-1 0,1 1 0,1 0 0,0-1 0,0-15 0,0 13-2,3-6 21,-1 11-18,1 1-5,-1 0-1,1 1 1,0-1 0,0 1-1,1-1 1,0 1 0,0 0-1,0 0 1,1 0 0,0 0-1,0 1 1,8-9 0,26-17 33,47-30 1,-34 27-33,70-55-1944,-53 37-7787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9592,'2'0'88,"6"0"32,77 10 1560,-67-12-1379,0 0 0,-1-1 0,1-1 0,32-12 0,112-49-852,-106 37-7875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305 209 7000,'0'-5'288,"6"-42"561,-3 30 28,-1-1-1,0 0 1,-2-30 0,0 46-826,-1 0 0,1 0-1,-1 1 1,0-1 0,0 0 0,1 1 0,-1-1 0,0 0 0,0 1 0,-1 0 0,1-1 0,0 1 0,0-1 0,-1 1 0,1 0 0,-1 0 0,-2-2 0,-1 0 29,0 0 0,0 1 0,-1-1 0,-9-2 0,9 3-45,1 0 23,0 1 0,0-1 0,0 1 0,-1 0-1,1 0 1,0 1 0,0-1 0,0 1 0,-1 0 0,1 1-1,0-1 1,0 1 0,-1 0 0,-5 2 0,2 1 7,0 0 1,0 0-1,0 1 1,0 0-1,1 1 1,0 0-1,-10 9 1,11-8-43,4-4-3,1 0 0,-1 0-1,1 0 1,0 0 0,0 0 0,0 1-1,-2 4 1,2-5-1,-7 14 35,1 0-1,0 1 1,2 0-1,-7 25 1,-5 38 91,18-75-129,0-1 1,0 0-1,0 0 0,1 0 1,0 0-1,0 0 1,0 0-1,1 0 1,-1 0-1,1-1 0,4 8 1,-3-5-1,0 2 12,1-1 0,-1 0 0,2 0 0,-1 0 0,11 13 0,-10-14-14,-3-5-7,0 0 0,0 0 1,0 0-1,0-1 1,0 1-1,0 0 1,1-1-1,-1 0 1,1 1-1,-1-1 1,1 0-1,0 0 0,-1-1 1,1 1-1,0 0 1,-1-1-1,1 0 1,0 0-1,0 1 1,-1-2-1,6 1 1,19-4 18,5-8-19,-1-12-2,-3-9-3,-13 8-6,-2 1 0,-1-2 1,16-47-1,-18 26-8,-9 37 7,1 0 0,0 1 0,7-20 0,-6 22 6,-2 5 14,-1 194 200,7-10 47,-5-160-247,-2-6 21,0 1 0,-2 18 0,-12 121 89,4-77 3,6-54-109,1-1-8,-8 29 72,5-35-39,-1 0 0,0 0 0,-2 0-1,-16 26 1,20-39-33,0 1 0,0-2 0,0 1 0,-1 0 0,0-1 0,0 0 0,0 0 0,0-1 0,0 1 0,-1-1 0,1-1 0,-9 3 0,3-4 37,-1-4-24,0 0 0,-18-8 0,23 4 22,6 2-35,-1-2 0,1 1-1,1 0 1,-1 0-1,1-1 1,0 1-1,1-1 1,-1 1-1,1-1 1,0 1-1,3-11 1,0-8 20,11-32 0,-13 53-34,3-10 19,0 0-1,2 0 1,-1 0 0,2 1 0,0 0 0,9-12-1,-9 14-7,-1 1 6,0 1-1,1 1 1,0-1-1,1 1 1,-1 1-1,17-13 0,-13 11-8,-6 5 1,-1 0 0,1 0-1,0 0 1,10-5 0,-3 3-2,24-14 2,57-40-2109,-38 21-8443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0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8344,'0'5'512,"0"19"96,1-16 385,1 0 39,-2-6-249,32-2 685,-27 0-1418,72 0 640,143-18-1,-153 13-2458,-30 5-7351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0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6368,'0'0'376,"4"4"-63,6 12 92,-9-15-243,-1 0 1,1 0-1,0 0 0,0 0 0,0 0 0,-1 0 0,1-1 0,0 1 1,0 0-1,0 0 0,0-1 0,1 1 0,-1-1 0,0 1 0,0-1 0,0 1 1,0-1-1,1 0 0,1 1 0,10-3 430,1 1 0,20 0 0,-20 2-455,1-2 1,-1 0-1,1 0 0,14-4 1,30-11 390,65-26 1,-60 19-208,-41 25-1957,-13-2-7130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0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357 129 3952,'2'-4'465,"9"-12"25,-8 12 76,0-14 738,-3 17-1194,1 0 1,-1 0-1,0 1 1,0-1-1,0 0 0,0 0 1,0 0-1,0 0 0,0 1 1,-1-1-1,1 0 1,0 0-1,0 1 0,-1-1 1,1 0-1,0 0 0,-1 0 1,-20-28 1230,18 26-1130,0 0 0,0 0 0,-1 0 0,0 0 0,1 1 0,-1-1 0,0 1 0,0 0 0,0 0 0,-8-2 0,-37-8 776,45 12-928,0 0 0,0 0 1,0 0-1,0 1 0,0-1 1,0 1-1,0 0 0,1 1 0,-1-1 1,0 1-1,1-1 0,-1 1 0,0 0 1,-4 4-1,6-5-8,-6 4 22,1 0 0,0 0 0,-1 1 1,2 0-1,-1 0 0,1 0 0,0 1 0,-6 9 1,6-4-11,1 0 1,1 1 0,0-1 0,1 1 0,-4 23 0,-1 58 143,8-83-191,3 33 79,-1-28-54,1 0 1,0-1-1,2 1 0,0-1 1,8 19-1,-12-33-37,-1-1 0,1 1 0,0 0 0,-1 0 0,1-1-1,0 1 1,-1 0 0,1-1 0,0 1 0,0-1 0,0 1 0,-1-1 0,1 1 0,0-1 0,0 1 0,0-1 0,0 0 0,0 0 0,0 1 0,0-1 0,0 0-1,0 0 1,0 0 0,0 0 0,0 0 0,0 0 0,0 0 0,0 0 0,0-1 0,-1 1 0,1 0 0,0-1 0,0 1 0,0 0 0,0-1 0,1 0 0,28-21 19,-27 20-21,6-5 10,0-1 1,0 0 0,11-14-1,-10 10-8,-2-1 11,8-25 6,13-55-1,-18 58-9,2-4 1,-5 20 22,-2-1 1,6-30 0,-11 48-4,0-5 114,-6 18-115,2-6-22,0 0 0,1 0 0,0 0 0,0 0 0,0 0 0,1 1 0,-2 9 0,-10 124 48,9-14 24,4-14-30,-15 81 62,1-110-74,-31 124 45,41-186-79,2-13 2,0 1-1,0-1 0,-1 1 1,-5 11-1,4-11-3,-22 47 42,23-50-37,-1 1 0,1-1-1,-1 0 1,0 0 0,0 0-1,0-1 1,-10 9 0,11-12-1,1 1 1,-1-1-1,0 0 0,0 0 1,0 0-1,0 0 0,0-1 1,0 1-1,0-1 1,0 0-1,-1 0 0,1 0 1,0 0-1,0 0 1,-5-2-1,-33-11 46,40 12-47,-1 0-1,1 0 1,-1 1-1,1-1 1,-1 0-1,1-1 0,0 1 1,0 0-1,-1 0 1,1 0-1,0-1 0,0 1 1,0-1-1,0 1 1,-1-3-1,-1-3 5,-3-1-1,4 6-2,0-1-1,0 0 0,1 1 1,-1-1-1,1 0 0,0 0 1,0 0-1,0 0 0,0 0 1,0 0-1,0-4 0,-1-10 14,0 0 0,2-1 0,1-26 0,4 24 43,0 7-31,0 0-13,0 0 0,0 0 0,1 1 1,1 0-1,0 0 0,13-16 0,6-3 55,1 2 0,41-35 0,-56 54-63,32-17 43,-20 12-24,-10 6-13,1 1 0,0 0 1,0 0-1,0 2 0,18-6 0,17-1-2203,-26 5-8793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0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95 7264,'7'2'377,"18"2"103,-17-3 392,-2-1 73,-4-17 551,-5-15-406,3 30-1053,-1 0-1,0 0 1,1 1 0,-1-1-1,0 0 1,0 1 0,0-1 0,0 1-1,0-1 1,-1 1 0,1-1-1,0 1 1,-1 0 0,-1-2-1,-2 0 17,-1-1-1,0 1 1,0 0-1,0 0 1,-1 1-1,1 0 1,-1 0-1,1 0 1,-1 1-1,1 0 1,-1 0-1,-9 1 0,-3 0 5,0 1 0,-26 5 0,42-5-55,-11 1 54,1 1-1,-1 0 1,1 1 0,-21 10 0,24-10-32,2 0 16,0 0 0,0 1 0,1 0 0,-1 0 0,1 1 0,1 0 0,-1 0 0,1 0 0,0 1 1,0 0-1,1 0 0,-7 12 0,9-12-17,0-1 1,0 0-1,1 0 1,0 1-1,1 0 1,0-1-1,0 1 1,0 0-1,0-1 1,1 1-1,1 0 1,-1 0-1,1-1 0,2 11 1,-2-10-8,-1-4-9,1 0 1,0-1-1,-1 1 1,1 0-1,0 0 1,1-1-1,-1 1 1,0 0-1,1-1 1,-1 1-1,1-1 1,0 0-1,0 0 1,0 1-1,0-1 1,0 0-1,1-1 1,-1 1-1,0 0 1,1-1-1,-1 1 1,1-1-1,0 0 1,-1 0-1,1 0 0,5 1 1,1 0-1,0 0-1,1-1 1,-1 0 0,1-1 0,-1 0-1,12-1 1,-9 0-2,-8 1-3,0-1 0,0 1 0,-1-1 1,1 1-1,0-1 0,0-1 0,-1 1 1,1 0-1,0-1 0,4-3 1,31-15 29,69-50 1,-100 63-29,-1-1 1,1 0-1,-1 0 0,-1-1 1,10-16-1,-13 20-1,-1 2 0,0 0 0,0 0-1,-1 0 1,1 0 0,-1-1-1,0 1 1,0 0 0,0-1-1,0 1 1,0-5 0,-1 6 17,0-5-15,0 7-1,0 0 0,0 0 0,0 0 0,0 0 0,1 0 0,-1 0 0,0 0 0,0-1 0,0 1 0,0 0 0,0 0 0,0 0 0,0 0 0,0 0 0,0 0 0,0 0 0,0 0 0,0-1 0,0 1 0,0 0 0,0 0 0,0 0 0,0 0 0,0 0 0,0 0 0,0 0 0,0 0 0,0-1 0,0 1 0,0 0 0,0 0 0,0 0 0,0 0 0,-1 0 0,1 0 0,0 0 0,0 0 0,0 0 0,0 0 0,0 0 0,0-1 0,0 1 0,0 0 0,0 0 0,0 0 0,0 0 0,-1 0 0,1 0 0,0 0 0,0 0 0,0 0 0,0 0 0,0 0 0,0 0 0,0 0 0,0 0 0,-1 0 0,1 0 0,0 0 0,0 0 0,0 0 0,0 0 0,0 0 0,0 0 0,0 0 0,-1 0 0,-3 6 18,0 0 0,0 0 1,1 0-1,0 0 0,0 0 0,0 1 0,1 0 1,0-1-1,-3 14 0,4-13-13,-8 33 82,-6 65 0,13-80-72,-15 110 161,12-99-165,-9 58 94,11-81-80,-3 22 31,-2-1-1,-23 63 1,5-34 75,-37 61 0,52-105-123,8-12-4,-1 0 0,0 0-1,-1-1 1,0 0 0,0 0-1,-6 6 1,-50 48 52,60-59-57,-1 1 0,1-1 0,-1 0 0,1 0 0,-1 0 1,1 0-1,-1 0 0,0 0 0,0 0 0,1 0 0,-1-1 0,0 1 1,0-1-1,-3 1 0,-1 0 3,4 0-5,0-1-1,1 0 0,-1 0 1,0 1-1,0-1 1,1 0-1,-1-1 0,0 1 1,0 0-1,0 0 1,1-1-1,-4 0 0,3 0 1,0 0-1,0 0 0,0 0 0,0-1 0,0 1 0,0 0 0,1-1 0,-1 1 0,1-1 0,-1 0 0,1 1 0,-1-1 0,1 0 0,-2-3 0,0-3-1,0 1-1,0-1 1,1 0-1,-2-9 1,0-14-1,-1-34 0,5 58 0,0 0 0,1 0 1,0 0-1,0 0 0,1 0 0,0 0 1,0 1-1,1-1 0,-1 1 0,1 0 1,1-1-1,4-6 0,-4 7-1,5-8-7,0 1-1,1 0 0,14-14 1,-12 15 7,23-24-3,-21 24 5,38-35 1,-9 7-8,41-51 0,32-46-2065,-51 60-8213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0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4488,'-8'72'440,"8"-50"1168,0-21-1528,0-1 0,1 1 0,-1 0 1,0-1-1,1 1 0,-1-1 0,1 1 0,-1-1 1,1 1-1,-1-1 0,1 1 0,-1-1 0,1 1 1,-1-1-1,1 0 0,0 1 0,-1-1 0,1 0 1,-1 1-1,1-1 0,0 0 0,-1 0 0,1 0 1,0 0-1,0 0 0,20 3 257,0-2 0,-1 0 1,1-2-1,0 0 0,0-1 0,34-9 0,3 1 35,-36 7-282,191-36 1036,-203 37-1003,-4 0-33,0 0-1,0 1 0,1 0 0,-1 0 0,0 0 1,11 1-1,-16 1-119,0-1 0,1 0 0,-1 1 0,0 0 0,1-1 0,-1 1 0,0 0 0,0-1 0,1 1 0,-1 0 0,0 0 0,0 0 0,0 0 0,0 0 0,0 0 0,0 1 0,1 1 0,-1-2-670,7 11-7473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9T06:58:36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27580 4795 191 0,'0'0'0'0,"0"0"0"16,20 4 0-16,-20-4 22 0,0 0-22 0,19-4 23 15,6-8-23-15,-25 12 84 0,0 0-84 0,38-24 85 16,28-12-85-16,-66 36 128 0,0 0-128 0,77-40 129 0,3 4-129 15,-80 36 84-15,0 0-84 0,74-28 85 0,-2 7-85 16,-72 21 30-16,0 0-30 0,65-17 31 0,-10 1-31 16,-55 16 38-16,0 0-38 0,46-8 38 0,-9 1-38 15,-37 7 33-15,0 0-33 0,32 0 34 0,-9-4-34 16,-23 4 22-16,0 0-22 0,19 7 22 0,-1 5-22 16,-18-12 14-16,0 0-14 0,7 24 14 0,-18 9-14 15,11-33 8-15,0 0-8 0,-28 37 9 0,-14 2-9 0,-1 1-783 16</inkml:trace>
  <inkml:trace contextRef="#ctx0" brushRef="#br0" timeOffset="202.89">27797 4968 819 0,'0'0'0'16,"0"0"0"-16,7 2 0 0,-7-2 6 0,0 0-6 16,9 4 6-16,2-8-6 0,-11 4 15 0,0 0-15 15,28-8 15-15,26-13-15 0,-54 21 34 0,0 0-34 16,57-21 34-16,-6 2-34 0,-51 19 40 0,0 0-40 15,55-21 40-15,14-3-40 0,-69 24 65 0,0 0-65 16,70-28 65-16,-1 1-65 0,-69 27 55 0,0 0-55 16,56-21 56-16,-20 9-56 0,-36 12 43 0,0 0-43 0,40-12 43 15,17-6-43-15,-57 18 20 0,0 0-20 0,61-24 20 16,-4-16-20-16,-1 4-972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45 4216,'0'0'3588,"0"-4"-2864,1-14-70,-1 14-196,0 3-414,0 0 0,-1 0 0,1 0 0,-1 1-1,0-1 1,1 0 0,-1 0 0,0 1 0,1-1 0,-1 0 0,0 1 0,0-1 0,1 0 0,-1 1 0,0-1 0,0 1 0,0 0 0,0-1 0,0 1 0,0 0 0,0-1 0,0 1 0,0 0 0,-1 0 0,-25-4 667,22 4-634,0 1 1,0-1-1,-1 1 0,1 1 0,0-1 0,0 1 0,0 0 0,0 0 0,0 0 0,1 1 1,-1-1-1,1 1 0,-1 0 0,1 1 0,0-1 0,0 1 0,0 0 0,1 0 0,0 0 0,-1 0 1,1 1-1,1-1 0,-5 9 0,-16 43 191,20-49-204,-1 4-3,0 1 0,0-1 1,1 1-1,0 0 0,1 0 0,1-1 0,-1 14 0,3 2 132,1-1-1,7 40 1,-8-64-133,-1-2-57,0 1 1,0 0 0,1 0 0,-1-1-1,0 1 1,0 0 0,1-1-1,-1 1 1,0 0 0,1-1 0,-1 1-1,1-1 1,-1 1 0,1-1 0,-1 1-1,1-1 1,-1 1 0,1-1 0,0 1-1,-1-1 1,1 1 0,-1-1 0,1 0-1,0 0 1,0 1 0,-1-1 0,1 0-1,0 0 1,-1 0 0,1 0 0,0 1-1,0-1 1,-1 0 0,1-1 0,0 1-1,-1 0 1,1 0 0,0 0 0,0 0-1,-1 0 1,1-1 0,1 0-1,1 1 5,1-1-1,-1 0 1,1 0-1,-1 0 0,0-1 1,0 1-1,4-3 1,6-11-3,1-6 0,0-6-3,2-16-2,-3-11 0,11-32-8,-23 75 8,1 3 0,2 18 0,1 7 4,-2-1 0,0 1 0,1 17 0,7 45 20,-4-45 17,5 68 0,-15-43 13,-42 193 118,26-172-52,15-63-117,2-5 24,0-1 0,-1-1 1,-1 1-1,-9 20 1,13-30-23,-1 0 0,1 0 0,-1 0 0,1 0 0,-1-1 0,1 1 0,-1 0 1,0 0-1,0 0 0,1-1 0,-1 1 0,0 0 0,0-1 0,0 1 0,0-1 1,1 1-1,-1-1 0,0 1 0,0-1 0,0 0 0,0 1 0,0-1 0,0 0 1,0 0-1,0 0 0,0 0 0,0 0 0,-2 0 0,1 0 0,1-1 0,-1 0 0,0 0-1,1 0 1,-1 0 0,1 0 0,-1-1-1,1 1 1,0 0 0,-1-1 0,1 1-1,0-1 1,0 1 0,-1-3 0,-3-5 10,0 0 0,1 0-1,0-1 1,-5-16 0,0-30 1,7 32 19,15-93 18,-13 112-46,1 0 0,0 0 0,0 0 0,0 0 0,1 1 1,0-1-1,0 0 0,4-6 0,2-2 3,-3 0-4,-4 10-1,1 0-1,-1-1 1,1 1-1,0 1 1,-1-1-1,1 0 1,1 0-1,-1 1 1,0-1-1,5-4 1,39-28 55,15-14 37,-57 46-143,0-1 0,1 1 0,-1 0-1,1 0 1,0 0 0,0 0 0,0 1 0,0 0 0,1 0 0,-1 1 0,0-1 0,11 0 0,0-1-1252,36-10-8522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39 7176,'0'0'1181,"-5"3"-242,-3 2-600,-1-1 1,1 0 0,-1-1 0,0 1 0,0-2-1,0 0 1,-17 3 0,6-4-65,1 0-1,-1-1 1,-28-3 0,47 2-266,-14 0 97,0-1 0,0 0-1,0-1 1,1-1-1,-1-1 1,1 0 0,0-1-1,-14-7 1,19 7 56,-1 1 0,-18-6 1,26 10-82,-14-3 230,14 5-302,-1 0 0,0 0 0,0 0 0,1 1 0,-1-1 1,1 1-1,-1 0 0,1 0 0,0 0 0,-1 0 0,1 0 1,0 0-1,0 0 0,1 1 0,-1-1 0,0 1 0,1 0 1,-2 3-1,-4 10 12,0 0 0,-4 18-1,8-24-8,-21 75 21,-48 205 71,46-154-29,23-79-54,2-21 1,5 69 0,-2-90-20,-1-9 0,0 0-1,0 0 1,1 0 0,0 0-1,2 7 1,3 4 6,16 29 0,-22-45-7,0 1-1,0-1 1,0 0 0,0 1 0,0-1-1,0 0 1,1 0 0,-1 1-1,0-1 1,1 0 0,-1 0 0,1 0-1,-1-1 1,1 1 0,2 1 0,3 1 0,2 2 3,0-1 1,0 0-1,1-1 0,-1 0 0,1 0 1,0-1-1,-1 0 0,1-1 0,0 0 1,12-1-1,-17 0-21,0-1 0,1 1 0,-1 1 1,0-1-1,0 1 0,7 1 0,-2 0-1729,7 1-7587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7800,'-11'0'293,"0"1"0,0 0 0,1 0 0,-1 1 0,0 0 1,-13 5-1,16-1-204,0 0 1,1 0-1,0 1 0,0 0 1,0 0-1,1 1 1,0 0-1,1 0 0,0 0 1,0 0-1,-3 10 1,-1-2-49,-2 7 233,7-11-182,-6 14 25,1 0 0,2 1 0,-6 40 0,6-1 224,1 86 0,7-144-308,0-1 0,0 0 0,1 1 1,-1-1-1,2 0 0,-1 0 0,1 0 0,5 9 0,-3-6-8,-2-3 29,0 1 1,1-1-1,1 0 0,8 11 1,-12-15-44,1-1-1,0 0 1,0-1 0,0 1 0,1 0-1,-1 0 1,0-1 0,1 1 0,-1-1-1,1 0 1,-1 0 0,1 0 0,3 1 0,-4-2-6,-1 0 1,0 0 0,0 0 0,1 0 0,-1 0 0,0 0 0,0 0 0,0-1-1,1 1 1,-1 0 0,0-1 0,0 1 0,0-1 0,0 0 0,0 1-1,0-1 1,1 0 0,4-3 9,2 1-5,-5 2-2,-1 0-1,1 0 0,-1-1 1,1 1-1,-1-1 1,0 1-1,0-1 0,1 0 1,-1 0-1,2-2 1,85-86 210,-30 14-19,-58 74-193,1 1-1,0-1 1,-1 1-1,1 0 1,0 0 0,0 0-1,0 0 1,0 0-1,0 0 1,0 0 0,0 1-1,0-1 1,0 1 0,0 0-1,1-1 1,-1 1-1,0 0 1,0 0 0,4 1-1,-4-1 3,5 1 3,-1-1 1,1 1-1,-1 1 0,0-1 0,0 1 1,0 0-1,0 1 0,6 3 1,-2-2-2,15 7 72,29 16 0,-40-19-59,1 0 1,0-1-1,0 0 1,1-2-1,-1 0 0,21 4 1,38 8-1733,-35-7-6911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9864,'-29'23'70,"23"-18"-17,0 0 0,1 0 0,-1 1-1,1 0 1,1 0 0,-1 0 0,-5 10-1,7-12 56,-4 8 64,1 1 0,0 0 0,1-1-1,0 2 1,1-1 0,-3 17 0,5-22-45,0 0 0,1 1-1,1-1 1,-1 1 0,1-1-1,1 0 1,-1 1 0,1-1 0,1 1-1,0-1 1,0 0 0,5 11-1,-5-15 88,2 3 26,-3-7-230,-1 1 1,1 0 0,-1-1 0,1 1 0,0-1 0,-1 1 0,1-1-1,0 1 1,-1-1 0,1 0 0,0 1 0,0-1 0,-1 0 0,1 0-1,0 0 1,0 1 0,-1-1 0,1 0 0,0 0 0,0 0 0,0 0-1,0 0 1,-1 0 0,1-1 0,0 1 0,0 0 0,-1 0 0,1 0-1,0-1 1,0 1 0,-1 0 0,1-1 0,0 1 0,0-1 0,22-16 135,-18 12-124,0-1 0,1 1 0,-2-1-1,1 0 1,-1-1 0,0 1 0,0-1 0,0 0 0,-1 0-1,0 0 1,-1 0 0,0 0 0,2-10 0,-4 16-15,1-1 1,-1 0-1,1 1 1,-1-1-1,1 0 1,-1 1-1,1-1 1,0 1 0,0-1-1,0 1 1,0-1-1,0 1 1,0 0-1,0 0 1,0-1-1,1 1 1,1-2 0,-1 3 33,-2 0-38,0 1 0,0 0 0,0 0 0,1-1 0,-1 1 0,0 0-1,0 0 1,0-1 0,1 1 0,-1 0 0,0 0 0,1-1 0,-1 1 0,1 0 0,-1-1 0,1 1 0,0 0 0,8 12 64,-1 0-7,1 1 1,0-1-1,20 20 0,-17-20 6,-7-8-43,-1 0 0,1-1 0,0 1 0,0-1 0,1 0 0,-1-1 0,9 5 0,27 11-1857,4 1-7392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11384,'54'89'878,"-53"-88"-826,-1 0-1,1 0 1,-1 0-1,1 0 0,-1 0 1,1 1-1,-1-1 1,0 0-1,1 0 1,-1 0-1,0 0 0,0 1 1,0-1-1,0 0 1,0 0-1,0 0 0,0 3 1,-2 27 1232,2-21-983,0-5-73,0 6-1872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11120,'0'0'0,"13"-12"8,-2 1 8,-1 4-16,0 4-168,6-5 168,0 1-7752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1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9416,'10'16'297,"-2"1"1,0 0-1,-1 0 1,10 34 0,-15-46-121,-2-2-114,1-1 0,0 1 0,-1 0 0,0-1 1,1 1-1,-1 0 0,0-1 0,-1 1 0,1 0 0,0-1 0,-1 1 0,0 0 0,1-1 1,-2 4-1,1-1 286,1 6-10,0-8 226,2-6-317,6-12-66,-2-1 0,1 1 0,6-29 0,-8 25-16,13-29 0,-7 30-11,2-1 1,19-22 0,-29 38-134,0 1 1,0 0-1,0-1 1,0 1-1,1 1 1,-1-1-1,0 0 1,1 1-1,-1 0 1,1 0-1,-1 0 1,1 0-1,0 0 1,-1 1 0,7-1-1,-5 1 7,10 0 118,-8 1-91,-2-1-39,0 1 1,0 0-1,0 0 1,-1 0 0,1 1-1,0-1 1,0 1-1,-1 0 1,1 1 0,-1-1-1,0 1 1,1 0-1,-1 0 1,4 4 0,4 9 42,0 0 0,-1 1 1,0 0-1,-2 1 1,11 24-1,-18-35-80,0 0 0,0 0 0,-1 0 0,1 0 0,-1 0 0,-1 0 1,0 9-1,1 8-1666,6 27-8167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4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87 5112,'0'0'352,"-1"-5"-59,-1-4 243,1 0 0,-2 0 0,-3-10 0,5 17 212,-9-10 269,7 10-903,1 0 0,0 0 0,-1 0 0,1 0-1,-1 1 1,1-1 0,-1 1 0,0 0 0,0 0 0,1 0-1,-1 0 1,0 0 0,0 0 0,0 1 0,0-1 0,0 1-1,0 0 1,0 0 0,0 0 0,0 0 0,0 1-1,-5 0 1,-4 2-15,-1 1 0,1 0 1,-20 10-1,15-6 46,5-3-11,0 0 0,1 1-1,0 1 1,0 0 0,0 1-1,1 0 1,0 0 0,-14 16-1,19-18-93,0 0 0,1 0-1,-1 0 1,1 1 0,0-1 0,1 1-1,0 0 1,0 0 0,0 1-1,1-1 1,0 0 0,0 1-1,1 0 1,-1 10 0,2-16-23,0 0 0,1-1-1,-1 1 1,1 0 0,-1 0 0,1-1 0,-1 1-1,1 0 1,0-1 0,0 1 0,0-1 0,0 1 0,0-1-1,0 1 1,0-1 0,0 1 0,1-1 0,2 2 0,21 12 54,-15-14-30,0-3-25,1 0 0,-1-1-1,0 0 1,1-1 0,-2 0 0,1 0 0,0-1 0,13-9 0,38-35 13,-36 27-25,-18 16-2,-4 3-2,0 0 1,0 0 0,0 0 0,-1 0-1,1 0 1,-1-1 0,3-5 0,-1 6 0,-3 1 0,0 1-1,0 0 1,-1-1-1,1 1 0,0-1 1,0 1-1,-1-1 1,1 1-1,-1-1 0,0 1 1,1-1-1,-1 0 1,0 1-1,0-1 0,0-2 1,2-5 8,1-18 334,-3 27-338,0 1 0,0 0 0,0-1 0,0 1 0,0 0 0,0-1 0,0 1 0,0 0 0,0-1 0,1 1 0,-1-1 0,0 1 0,0 0 0,1-1 0,-1 1 1,0-1-1,0 1 0,1 0 0,-1-1 0,1 1 0,0 0 0,0 0 3,0 0 1,0 1-1,0-1 1,0 0-1,-1 1 1,1-1-1,0 1 1,-1-1-1,1 1 1,-1-1-1,1 1 1,-1 0-1,0-1 1,1 1-1,-1 2 1,17 107 149,-10-71-29,0 1-51,-2 0 0,0 68 0,-9 152 186,4-235-253,0-15 6,-1 1 0,0-1 0,-3 19-1,0-9 4,-12 64 53,14-76-65,-1 0 0,0 0 0,0 0 0,-1 0 0,0-1 0,-10 16-1,12-22-5,0 0 0,1-1 1,-1 1-1,0-1 0,0 0 0,0 0 0,-1 0 0,1 0 0,0 0 0,0 0 0,-1 0 0,1-1 0,0 1 0,-1-1 0,1 0 0,0 1 0,-1-1 0,1 0 0,0 0 0,-1-1 0,1 1 0,-1-1 0,1 1 0,0-1 0,-3 0 0,2 0 0,-9-5 11,7 1-8,-1 0-1,1 0 1,0-1-1,1 1 1,-1-1-1,1-1 1,0 1-1,1-1 0,-1 1 1,1-1-1,-3-14 1,-2-3 17,-6-46 0,13 62-11,0 0-1,1 0 1,-1 0 0,1-1 0,1 1-1,0 0 1,0 0 0,0 0 0,1 0-1,3-9 1,-3 12-4,0-1 12,1-1 0,-1 1-1,2 0 1,-1-1 0,1 2 0,0-1-1,0 0 1,9-9 0,-6 7-1,6-6 29,0 0 0,1 1 1,0 1-1,1 0 0,0 0 0,30-15 0,-36 22-123,0-1-1,0 0 0,-1 0 0,1 0 0,-2-1 0,1-1 0,-1 1 0,0-1 0,9-13 0,-4 5-1244,33-41-9352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4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357 177 7448,'0'-8'31,"0"5"41,1 0 0,-1 0 1,0 1-1,0-1 1,0 0-1,0 0 1,-1 0-1,1 0 1,-1 0-1,0 0 1,0 0-1,0 0 0,0 1 1,0-1-1,-1 0 1,1 1-1,-1-1 1,0 1-1,1-1 1,-1 1-1,0 0 1,-3-2-1,-5-5 496,0 0 0,-13-16 0,-10-9 419,30 31-895,0 0 50,0 0 0,-1 0 1,1 0-1,-1 1 0,0-1 1,-7-3-1,8 5-54,0 1 0,0-1 0,1 1 1,-1 0-1,0 0 0,0 0 0,0 0 0,0 1 0,0-1 1,0 1-1,1 0 0,-6 1 0,5 0-37,0-1-1,-1 1 0,1-1 1,0 1-1,0 0 1,0 1-1,0-1 1,1 0-1,-1 1 0,1-1 1,-4 5-1,-22 36 257,20-29-191,-24 47 322,31-59-419,1 0 0,-1 0 1,1 0-1,0 0 1,-1 0-1,1 0 1,0 0-1,0 0 0,0 0 1,1 0-1,-1 0 1,1 0-1,-1 0 1,2 4-1,0 1 74,-2-5-82,1 0 1,-1 1 0,1-1 0,-1 0-1,1 0 1,0 0 0,0 0 0,0 0-1,0 0 1,0 0 0,1 0 0,-1 0-1,0-1 1,1 1 0,-1 0 0,1-1-1,0 0 1,0 1 0,-1-1 0,1 0-1,4 2 1,1-1-2,0-1 0,0 0 0,0 0-1,1-1 1,-1 1 0,0-2 0,0 1 0,1-1-1,-1 0 1,0-1 0,0 0 0,0 0 0,0 0-1,-1-1 1,1 0 0,8-5 0,-7 3-2,-7 5-8,-1-1 0,1 1 1,0 0-1,-1-1 0,1 1 0,-1-1 0,1 1 1,-1-1-1,1 1 0,-1-1 0,0 0 1,1 1-1,-1-1 0,0 1 0,1-1 0,-1 0 1,0 1-1,1-2 0,7-15 4,8-5 4,-14 21-1,2-9-1,-4 8 4,1 1-1,0 0 1,0 0 0,-1-1-1,1 1 1,-1 0 0,0-1-1,1 1 1,-1 0 0,0-1-1,1-1 1,-8 79 213,-20 76-101,16-102-60,0 5-32,-48 191 210,50-221-149,-1-1-1,-22 38 1,11-23-20,19-35-62,0-1 0,0 1 0,0-1 0,-1 0 0,1 1-1,-1-1 1,0-1 0,-4 5 0,3-4-5,3-2-2,0 0-1,1 0 1,-1-1 0,0 1-1,0-1 1,0 1-1,0 0 1,0-1 0,0 0-1,0 1 1,0-1-1,0 1 1,0-1 0,0 0-1,0 0 1,0 0 0,-3 0-1,0 1 3,-13-2 2,3-9-1,2-12-4,8-9-1,8-5 0,9-6 0,8-9 0,8-4 0,4-7 0,6-1 0,4 4 0,-29 44 154,-1 1-1,30-23 0,9 0-2739,18-9-8047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2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469 134 6280,'5'2'145,"12"2"80,-16-4-186,-1 0-1,1 0 0,0 0 0,0 0 0,0 0 0,-1 0 0,1 0 0,0 0 0,0 0 0,0 0 0,-1-1 1,1 1-1,0 0 0,0-1 0,-1 1 0,1 0 0,0-1 0,-1 1 0,1-1 0,0 1 0,-1-1 1,1 1-1,0-2 0,1 0 73,48-32 2471,-45 30-2176,3-5-52,-7 9-337,-1 0 1,0-1-1,0 1 0,0 0 0,1-1 0,-1 1 0,0-1 0,0 1 1,0 0-1,0-1 0,0 1 0,0-1 0,0 1 0,0 0 0,0-1 1,0 1-1,0-1 0,0 1 0,0 0 0,0-1 0,0 1 0,-1 0 1,1-1-1,0 1 0,0-1 0,0 1 0,-1 0 0,1-1 0,0 1 0,0 0 1,-1 0-1,1-1 0,-14-11 280,-49-25 32,55 33-263,0 1-1,0 0 1,0 0-1,0 1 1,0 0 0,-1 0-1,1 1 1,-1 0-1,-9 0 1,7 1-3,5 0 2,0 0 1,0 0-1,0 1 1,0 0-1,0 0 1,1 0-1,-1 1 0,0 0 1,1 0-1,-8 4 1,4-2 2,2-1 16,1 0-1,0 0 1,0 1 0,0-1 0,0 2-1,1-1 1,-5 5 0,0 0-17,5-5-1,1 0 0,-1 1 0,1 0 0,0 0 0,1 0-1,-1 0 1,1 1 0,-5 10 0,3-7-12,0-1 16,1 1 1,1-1 0,-1 1-1,1-1 1,1 1-1,-3 15 1,3-14-33,0 3 21,1 0 1,0 0-1,0-1 1,2 1-1,0 0 1,0-1-1,1 1 1,0 0-1,1-1 1,10 24 0,-12-32-41,0-1 1,0 0 0,1 1 0,0-1 0,-1 0 0,1 0 0,1 0 0,2 3-1,-4-4-8,1-1-3,-1-1 1,0 1-1,0-1 1,1 0 0,-1 1-1,0-1 1,0 0-1,1 0 1,-1 0-1,0 0 1,1 0-1,-1 0 1,0-1-1,0 1 1,1 0 0,-1-1-1,0 1 1,0-1-1,0 1 1,1-1-1,0-1 1,10-6 2,0 0 1,-1-1-1,0-1 1,0 0-1,-1 0 0,16-23 1,-21 25-9,0 0 0,0-1 0,0 0 1,-2 0-1,1 0 0,2-11 0,-1 6-1,7-16 9,-8 20-5,0-1 1,5-21-1,-9 30 4,0 3-9,0 0 0,0 0 0,0 0 0,0 0 0,0 0 0,0 0 0,0 0 0,1 0 0,-1 0 0,0 0 0,1 0 0,-1 0 0,1 0 0,0 1 0,0 0 0,0 0-1,0 0 1,-1 0 0,1 0 0,0 0-1,-1 0 1,1 0 0,-1 0 0,0 0-1,0 0 1,0 3 0,23 165 37,-17-130-35,-3-20 8,0-1 0,-1 31 0,-5-23 4,-10 40 0,-25 109 22,30-137-2,-33 162 23,31-163 2,-46 115 30,43-131-4,-43 51 65,46-62-100,-1 1-1,1-1 0,-2-1 1,-19 14-1,28-23-27,1 0-1,-1 0 1,0 0 0,0-1 0,1 1-1,-1-1 1,0 1 0,0-1-1,0 0 1,1 0 0,-1-1-1,0 1 1,0-1 0,0 1-1,1-1 1,-6-2 0,5 2 11,-7-4 161,3-1-148,0 0-1,1-1 1,0 0 0,0 0 0,1 0 0,0-1 0,0 0 0,1 0-1,0 0 1,0-1 0,1 1 0,0-1 0,-2-9 0,2-31 31,6 26 122,37-115 78,-26 109-92,78-103 66,-69 109-110,119-77 52,-110 84-92,161-71 89,-101 46-2716,-35 15-9934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8:4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1800,'0'0'4833,"3"5"-4474,-2-3-259,0-1-34,0 0 1,0 0-1,0 0 0,0 1 0,0-1 0,0 0 0,0 1 0,-1-1 0,1 0 0,-1 1 1,1-1-1,0 3 0,28-4 927,0 0-739,9 1 66,-1-1 0,1-3 0,59-10 1,-94 12-200,4 0 28,-5 0-3,24-1 247,-23 1-346,10-7-1298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531 196 4312,'5'-3'297,"16"-11"107,-15 10 78,-1 0 0,1 0-1,-1-1 1,0 0 0,0 1 0,0-2-1,-1 1 1,7-11 0,-9 12-405,0 1 0,-1 0 0,0-1 1,0 1-1,0-1 0,0 1 0,-1-1 0,1 0 0,-1 1 1,0-1-1,0 0 0,0 1 0,-1-1 0,-1-6 0,1 7-36,0 0-1,-1 0 1,0-1 0,1 1-1,-1 1 1,0-1-1,-1 0 1,1 0-1,0 1 1,-1-1-1,0 1 1,1 0-1,-7-4 1,6 4 6,-9-4 201,-8 1-94,0 1 1,0 1-1,0 1 1,-37 0-1,44 3-118,10-1-13,0 0 0,-1 1 1,1-1-1,0 1 0,-1 0 0,1 0 0,0 0 1,0 0-1,-6 3 0,-11 7 124,0 2 1,1-1-1,-27 25 0,17-10-81,19-14 94,-2 13-52,-14 41 1,22-45 18,-3 34-21,-1 2 93,1 62 1,7-116-191,2 42 124,-2-42-115,0 1 0,1-1 1,0 1-1,0-1 0,0 0 1,1 1-1,-1-1 0,5 7 1,-5-9 41,-1-2-57,0 1 0,1-1 0,-1 0 0,0 1 1,0-1-1,1 1 0,-1-1 0,0 0 0,1 1 1,-1-1-1,0 0 0,1 1 0,-1-1 0,0 0 0,1 0 1,-1 1-1,1-1 0,-1 0 0,1 0 0,-1 0 1,0 0-1,1 1 0,-1-1 0,1 0 0,-1 0 1,1 0-1,-1 0 0,1 0 0,-1 0 0,1 0 1,-1 0-1,1 0 0,-1-1 0,1 1 0,-1 0 1,1 0-1,16-4 39,-9 0-33,0-1 0,0 0-1,0 0 1,0-1 0,-1 0 0,0 0 0,7-8 0,4-6 20,17-24 0,-7 1 18,-22 31-38,24-35 55,-28 44-54,0 0 1,1 0-1,0 0 1,-1 0-1,1 1 1,0-1-1,0 1 1,0 0-1,1-1 0,-1 2 1,0-1-1,7-2 1,-9 3-7,-1 1 1,1 0-1,0 0 1,0 0-1,-1 0 0,1 0 1,0 0-1,-1 0 1,1 0-1,0 0 1,0 0-1,-1 0 1,1 0-1,0 1 0,-1-1 1,1 0-1,0 1 1,-1-1-1,1 0 1,0 1-1,-1-1 0,1 1 1,-1-1-1,1 0 1,0 2-1,1 0 1,-1-1 1,0 1-1,-1 0 0,1 0 0,0-1 0,0 1 0,-1 0 1,1 0-1,0 3 0,-1 39 16,0-41-16,0 9 10,0 0-1,-1 0 1,0 0-1,-1 0 1,-1 0-1,0 0 0,0 0 1,-9 18-1,0 2 38,-13 45 38,-15 87 1,22-63-66,11-60 49,2-14-37,-4 25 44,-31 95 1,15-76 110,-63 125 0,82-187-149,1-1 0,-1 0 0,-1 0 1,1 0-1,-12 9 0,8-8-12,7-6-1,0 0 0,0 0 0,-1 0 0,1 0-1,-1-1 1,0 1 0,0-1 0,0 0 0,-7 2 0,8-2-10,-4-3 108,1-4-98,1 0 0,0 0 0,0-1 0,0 0 0,-6-8 0,9 11-13,0 0 1,0 0-1,0 0 0,0-1 1,1 1-1,-1 0 1,1-1-1,0 1 1,0-1-1,-1-5 0,-1-6 12,-7-32 17,9 27 74,6-4-53,0 0 0,2 0-1,0 0 1,2 1 0,12-24-1,-11 28-45,26-42 118,44-67 15,-63 103-68,87-86 33,-78 94-44,11-1-30,1 1 0,59-18-1,9-2-2261,-60 19-9069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504 227 6816,'2'-3'121,"0"0"0,0 1 0,0-1 0,0 0 0,-1 0 0,0-1 0,1 1 0,-1 0 0,0 0 0,0-1 0,-1 1 0,1 0 0,-1-1 1,0 1-1,0-1 0,0 1 0,0 0 0,0-1 0,-1 1 0,1-1 0,-1 1 0,0 0 0,-2-4 0,-1-4 309,0 0 0,-1 1 0,0-1 0,-1 1 0,-12-17 0,13 21-320,0 1 0,0 0 0,-1 0 0,0 0 0,1 1 0,-2-1 0,1 1 0,0 1 1,-1-1-1,-8-2 0,-4 1 29,-1 2 1,1 0-1,-1 1 0,-34 2 1,38 1-51,1 0 0,0 2 0,0 0 0,-18 6 1,18-5-52,8-1-2,-1-1 1,1 2-1,0-1 1,0 1-1,0 0 1,0 0-1,1 1 1,-12 10-1,9-7-4,-5 6 116,2 7-79,1 0 0,-16 38 0,22-35 51,-2 96 44,7-113-146,1 1 0,0-1 1,0 0-1,0 0 1,1 0-1,0 0 1,1 0-1,0-1 1,0 1-1,0-1 1,7 10-1,-6-10-5,-1-1 0,0-1-1,0 0 0,1 0 0,-1-1 1,1 1-1,0-1 0,0 0 1,1 0-1,-1 0 0,1 0 1,-1-1-1,7 3 0,-4-1 0,7-1 43,-1-2-39,1-2 1,-1 0-1,0 0 1,0-1 0,0-1-1,-1 0 1,1-1-1,0 0 1,20-11-1,11-11 0,-29 12 18,-10 8-26,13-16 8,-1-1 0,-2 0 0,14-26-1,-16 25-5,48-95 107,-60 116-44,4 103 49,0 113-10,-3-190-107,-1 35 38,-11 76 13,4-84-5,-17 73 0,16-92-39,-3 4 48,-54 127 24,49-133-22,9-20-41,-3 5-5,-1 0 0,0 0 0,-1-1 1,0-1-1,-1 0 0,-1 0 0,1-1 0,-19 11 0,12-9 9,-48 32 82,58-39-84,-1-1 0,1 0 0,-1 0 1,0-1-1,-11 3 0,13-9 52,2-3-55,0-1-1,0 0 1,0 0 0,1-1 0,-5-8-1,3 0 103,4 0-86,0 0-1,2 0 1,0-1 0,2-28-1,5 18 105,57-128 59,-44 122-46,89-101 57,-84 112-84,13-6 3,80-42 0,-97 59-1297,41-13 0,-9 7-10505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79 6008,'7'3'664,"19"7"74,-18-8 301,0 1 12,-16-27 538,5 20-1436,0-1 0,0 1 0,-1-1 0,1 1 0,-1 0 1,0 0-1,0 1 0,-1-1 0,1 1 0,-7-4 0,3 3-53,-1 1 0,1 0-1,-1 0 1,0 1 0,0 0 0,-9-1 0,-43-2 394,59 5-461,1 0 0,-1 0 0,1 0-1,-1 0 1,0 1 0,1-1 0,-1 1 0,1-1-1,-1 1 1,1-1 0,0 1 0,-1 0-1,1 0 1,0-1 0,-1 1 0,-1 2 0,-3 2 43,-2 0-22,-19 19 284,-20 28 39,41-40-130,-16 78 94,21-83-284,-1 1 0,1-1 0,1 0 1,-1 1-1,1-1 0,1 11 0,1 2 3,-2 0-23,0-11 5,1-1 0,-1 1 0,1 0 1,4 13-1,-3-15-24,0 8 56,1-1 0,1 0-1,0 0 1,1 0 0,1 0 0,9 17-1,-13-29-62,-1-1 0,1 1 0,0 0-1,-1-1 1,1 0 0,0 1 0,0-1-1,0 0 1,0 0 0,0 0-1,1 0 1,-1-1 0,0 1 0,0-1-1,0 1 1,1-1 0,-1 0 0,0 1-1,1-1 1,-1 0 0,5-1 0,1-1-3,1 1 1,-1-1 0,15-6 0,-16 6-6,-1-1 0,1 1 0,-1-1 0,0-1 1,-1 1-1,1-1 0,-1 0 0,1 0 0,-1 0 0,0-1 0,0 0 0,6-8 0,-6 7-1,-2 2-1,1 0 1,-1 0-1,1 0 1,-1-1-1,0 1 1,-1-1-1,4-9 0,1-2 1,20-48 1,-4 2 2,-6 17-2,9-21 39,-25 62-6,-1-5 7,-1 146 286,3 65 26,-2-196-336,-4 49 121,-3-1 1,-14 55-1,-9 0 29,-24 61-5,42-138-62,7-21-66,0 2-17,-1 0 1,0-1-1,-1 0 1,0 0 0,-1-1-1,0 0 1,-1 0 0,0-1-1,-18 15 1,-6 1 82,-1-1 1,-44 22 0,75-45-93,-1-1-1,1 0 1,-1 0 0,0 0 0,1-1 0,-1 1 0,0-1-1,0 0 1,0 0 0,1 0 0,-1 0 0,0-1 0,0 1 0,1-1-1,-5-2 1,3 2 2,2 0-1,0 0 0,0 0 0,0 0 0,0 0 0,1-1 0,-1 1 0,0-1 1,1 0-1,-1 0 0,1 0 0,0 0 0,-1 0 0,1 0 0,0-1 0,-2-3 0,2 3 3,-1-8 94,14-89 49,-5 73-44,-1 11-64,2-9-5,2 1 1,0 1 0,1-1 0,17-26-1,53-70 115,-61 98-46,158-127 89,-125 107-196,-41 31-47,-1 0 1,0-1-1,13-18 0,-4 0-2372,9-19-10466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474 150 7176,'1'-6'585,"9"-40"186,-10 43-609,0 1-1,0-1 1,0 1 0,-1-1 0,1 1 0,0 0 0,-1-1-1,0 1 1,0-1 0,1 1 0,-1 0 0,0 0 0,-1-1-1,1 1 1,0 0 0,-1 0 0,1 0 0,-3-2 0,-25-22 500,24 23-538,0-1-1,-1 1 1,1 1 0,0-1-1,-1 1 1,0 0-1,1 0 1,-1 1 0,0 0-1,0 0 1,0 0 0,-9 1-1,2 0-49,-1 1-1,1 1 0,-16 3 0,28-4-70,-19 4 186,1 0 1,-35 17 0,29-12-141,4 0 146,7 0-127,-1 1-1,2 0 1,-23 25 0,35-35-54,-1 0 1,1 1-1,0-1 1,1 1-1,-1-1 1,0 1-1,0-1 1,1 1-1,-1 0 1,0 1 0,-26 124 205,26-98-80,4 9-46,14 57 0,-17-93-85,1 0 0,0 0 0,-1 0 0,1 0 0,0 0 0,0 0 0,0 0 0,0-1 0,0 1 0,2 1 1,7 9 12,1 0 1,0-1 0,1 0 0,0-1 0,21 13 0,-11-14 64,11-4-28,39 2 0,-54-9 14,-1-4-48,-1-1-1,0-1 0,16-9 1,-18 5 21,3-9-24,-2-1-1,0 0 0,-1-1 1,14-32-1,-21 39-17,14-44 13,16-62 17,-36 120-20,-2 7-4,-13 103 14,-23 136 26,20-154-20,-15 51 10,-26 82 74,47-183-52,-50 129 28,47-144-28,-10 8-18,-28 30 1,36-50 8,1-6-29,0 1-1,0-2 0,-19 6 0,27-10-9,-1 0-1,1 0 1,-1-1-1,0 0 1,1 0-1,-1-1 1,0 0-1,1 0 1,-16-3-1,20 1-5,1 1-1,-1 0 0,1 0 0,0-1 0,0 1 0,0-1 0,0 0 0,0 1 0,0-1 0,0 0 1,0 0-1,1 0 0,-1-1 0,1 1 0,0 0 0,-1-1 0,1 1 0,-1-5 0,0 4 4,0-8 57,4-15-18,7-34 0,-2 37 16,61-108 32,-49 105-10,-15 20-68,9-11 9,1 0 0,1 1 0,0 1 0,1 1 0,0 0-1,24-14 1,-7 6 41,1 2 0,1 2 0,44-17 0,-5 16-2316,1 1-9067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6:01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569 271 5832,'5'0'97,"0"0"0,-1-1 0,1 0 0,0 0 0,0 0 0,-1 0 0,1-1 0,-1 0 0,1 0 0,-1 0 0,7-4 0,-11 5-1,1 0 0,0 0 0,-1 0 0,1 0 1,-1 0-1,1 0 0,-1 0 0,1-1 0,-1 1 0,0 0 0,0 0 1,1 0-1,-1 0 0,0 0 0,0-1 0,0 1 0,-1-2 1,1-3 132,1-38 912,-1 32-727,0-1-1,-1 1 1,-1 0 0,-5-20-1,6 27-308,-1 0 1,0-1-1,0 2 0,-1-1 0,1 0 1,-1 0-1,0 1 0,0-1 0,-1 1 0,1 0 1,-1 0-1,0 0 0,0 1 0,-8-6 1,5 5-33,-1 0 0,1 1 0,-1 0 0,0 0 0,0 1 0,0-1 0,0 2 1,0-1-1,-1 1 0,1 1 0,0 0 0,-1 0 0,1 0 0,-15 3 0,0 2 47,0 1 0,0 1 0,-33 15 0,41-12 0,12-7-102,-5 4 3,0 0 1,1 1 0,0 0 0,1 0-1,0 1 1,0 0 0,0 0 0,1 0-1,1 1 1,-5 13 0,0-2 15,-26 82 99,30-86-90,1 0 0,1 0 0,1 0 1,-1 34-1,2-45-37,8 17 95,-1-20-54,2-1-42,0-1 1,0 0 0,0 0 0,1-1 0,-1 0-1,0 0 1,0-1 0,1 0 0,11-4 0,74-22 36,-78 18-17,3-6-13,-1-1 0,-1-1-1,0-1 1,-1 0 0,18-27 0,-28 34-10,0 2 1,-2 0 1,1 0-1,-2-1 1,5-12 0,22-57 96,-29 80-97,0 0-1,0 0 0,0 0 0,-1 0 1,1 0-1,0 0 0,-1 0 0,1 0 1,-1 0-1,1 0 0,-1 0 0,0 0 1,1 3-1,0 1 0,0 27 15,-1-18 3,-23 180 111,20-171-127,-8 36 58,-71 215 166,69-232-231,-1-2 75,7-22-45,-14 34 29,-2-1 0,-32 54 1,32-65-20,-10 20 112,-3-2-1,-49 61 0,80-113-138,-5 6 42,0 1 0,-1-1 0,-1-1 0,0 0 0,-26 18 0,37-29-48,-1 1-1,1-1 1,-1 0-1,0 0 1,1 0 0,-1 0-1,1 0 1,-1 0-1,0 0 1,1-1 0,-1 1-1,1-1 1,-1 1-1,1-1 1,-1 1-1,1-1 1,0 0 0,-1 0-1,1 0 1,0 0-1,-1 0 1,1 0-1,0 0 1,-1-2 0,1 2 0,-3-6 48,2-5-38,1 0 1,0 0 0,1-1-1,0 1 1,1 0-1,0 0 1,1 0 0,0 0-1,1 0 1,0 0 0,1 0-1,0 1 1,7-12-1,138-245 214,-130 238-158,94-105 21,-88 114-68,53-28 22,99-67-2378,-115 67-9323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9T07:17:40.97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25629 10911 684 0,'0'0'0'0,"0"0"0"16,0 0 0-16,0 0 43 0,0 0-43 0,-3-21 44 0,-6-3-44 16,9 24 117-16,0 0-117 0,-7-22 117 0,5 10-117 15,2 12 97-15,0 0-97 0,-5-11 97 0,-8-1-97 16,13 12 68-16,0 0-68 0,-14-12 68 0,4 5-68 15,10 7 40-15,0 0-40 0,-11-9 40 0,-5 6-40 16,16 3 35-16,0 0-35 0,-17-9 36 0,-4-1-36 16,21 10 33-16,0 0-33 0,-20-5 33 0,3 1-33 15,17 4 31-15,0 0-31 0,-18 4 32 0,0-1-32 0,18-3 26 16,0 0-26-16,-19 9 27 0,-2 6-27 16,21-15 28-16,0 0-28 0,-22 21 28 0,5 15-28 0,17-36 26 15,0 0-26-15,-14 37 27 0,3 3-27 0,11-40 16 16,0 0-16-16,-5 41 17 0,0 2-17 0,5-43 10 0,0 0-10 15,0 39 11-15,1-8-11 0,-1-31 7 0,0 0-7 16,4 27 8-16,1-6-8 0,-5-21 4 0,0 0-4 16,5 16 5-16,1-4-5 0,-6-12 1 0,0 0-1 15,5 8 1-15,2-4-1 0,-7-4 0 0,0 0 0 16,12 0 0-16,8-2 0 0,-20 2-4 0,0 0 4 16,25-7-4-16,3-7 4 0,-28 14-8 0,0 0 8 15,24-17-8-15,1-4 8 0,-25 21-7 0,0 0 7 16,21-24-6-16,-5-4 6 0,-16 28-5 0,0 0 5 0,13-27-4 15,-8 9 4-15,-5 18-3 0,0 0 3 0,5-15-3 16,-1 8 3-16,-4 7 0 0,0 0 0 0,0 0 0 16,0 0 0-16,0 0 1 0,0 0-1 0,0 0 1 15,-4 7-1-15,4-7 5 0,0 0-5 0,4 15 5 16,-1 6-5-16,-3-21 9 0,0 0-9 0,13 30 10 16,6 9-10-16,-19-39 14 0,0 0-14 0,21 49 14 0,0 18-14 15,-21-67 16-15,0 0-16 0,16 82 16 0,-9 8-16 16,-7-90 20-16,0 0-20 0,2 86 21 0,-4-15-21 15,2-71 20-15,0 0-20 0,-7 68 20 0,-5 1-20 16,12-69 19-16,0 0-19 0,-18 67 19 0,-5-10-19 16,23-57 16-16,0 0-16 0,-24 44 16 0,-3-18-16 15,27-26 13-15,0 0-13 0,-26 17 14 0,-4-10-14 16,30-7 12-16,0 0-12 0,-29-7 12 0,5-10-12 16,24 17 9-16,0 0-9 0,-20-25 10 0,8-7-10 0,12 32 11 15,0 0-11-15,-4-44 12 0,8-4-12 0,-4 48 13 16,0 0-13-16,12-49 13 0,11 8-13 0,-23 41 12 15,0 0-12-15,34-33 12 0,8 2-12 0,-42 31 5 0,0 0-5 16,44-30 6-16,4 3-6 0,-48 27 0 0,0 0 0 16,51-42 1-16,5-24-1 0,1 4-1592 0</inkml:trace>
  <inkml:trace contextRef="#ctx0" brushRef="#br0" timeOffset="1855.09">26502 11126 561 0,'0'0'0'0,"0"0"0"0,0 22 0 16,0-22 38-16,0 0-38 0,2 14 39 0,0-7-39 16,-2-7 107-16,0 0-107 0,11 2 107 0,11-2-107 15,-22 0 108-15,0 0-108 0,36-2 109 0,8-5-109 16,-44 7 72-16,0 0-72 0,46-7 72 0,-11 0-72 0,-35 7 42 15,0 0-42-15,37-7 42 0,9 0-42 0,-46 7 34 16,0 0-34-16,44-5 34 0,-21 5-34 0,0-3-964 16</inkml:trace>
  <inkml:trace contextRef="#ctx0" brushRef="#br0" timeOffset="2065.75">26614 11389 953 0,'0'0'0'0,"0"0"0"16,12-5 0-16,-12 5 11 0,0 0-11 0,12-11 12 16,4 1-12-16,-16 10 27 0,0 0-27 0,23-16 28 15,14-11-28-15,-37 27 0 0,0 0 0 0,42-25 0 16,6 13 0-16,0 0-714 0</inkml:trace>
  <inkml:trace contextRef="#ctx0" brushRef="#br0" timeOffset="2875.1">27825 11133 763 0,'0'0'0'0,"0"0"0"16,11 3 0-16,-11-3 32 0,0 0-32 0,0 0 33 15,0 0-33-15,0 0 55 0,0 0-55 0,-5-15 56 16,-11 2-56-16,16 13 46 0,0 0-46 0,-23-12 46 15,-5 9-46-15,28 3 49 0,0 0-49 0,-30 0 49 16,-2 7-49-16,32-7 43 0,0 0-43 0,-30 10 44 16,3 4-44-16,27-14 38 0,0 0-38 0,-26 19 39 0,3 5-39 15,23-24 42-15,0 0-42 0,-18 25 43 0,8-3-43 16,10-22 27-16,0 0-27 0,-4 16 27 0,6 1-27 16,-2-17 18-16,0 0-18 0,9 19 19 0,5 3-19 15,-14-22 13-15,0 0-13 0,14 18 13 0,0-10-13 16,-14-8 9-16,0 0-9 0,21-3 9 0,11-14-9 15,-32 17 2-15,0 0-2 0,34-19 2 0,-8-4-2 16,-26 23 2-16,0 0-2 0,20-17 3 0,-6 1-3 0,-14 16 4 16,0 0-4-16,10-14 5 0,-3 6-5 0,-7 8 7 15,0 0-7-15,0 0 8 0,6-7-8 0,-6 7 12 16,0 0-12-16,0 0 12 0,0 12-12 0,0-12 16 0,0 0-16 16,1 24 16-16,1 25-16 0,-2-49 19 0,0 0-19 15,4 53 19-15,1 6-19 0,-5-59 23 0,0 0-23 16,7 59 24-16,0-7-24 0,-7-52 26 0,0 0-26 15,4 57 27-15,-6 10-27 0,2-67 24 0,0 0-24 16,-7 77 24-16,-6-5-24 0,13-72 21 0,0 0-21 0,-19 64 22 16,-7-17-22-16,26-47 22 0,0 0-22 0,-27 35 22 15,2-11-22-15,25-24 24 0,0 0-24 0,-24 12 25 16,-3-10-25-16,27-2 22 0,0 0-22 0,-28-2 23 16,3-10-23-16,25 12 30 0,0 0-30 0,-19-24 31 15,7-28-31-15,12 52 34 0,0 0-34 0,-6-54 34 16,8 4-34-16,-2 50 37 0,0 0-37 0,9-42 38 15,7 6-38-15,-16 36 30 0,0 0-30 0,23-33 30 16,8-3-30-16,-31 36 25 0,0 0-25 0,43-33 26 16,18 0-26-16,1 2-1653 0</inkml:trace>
  <inkml:trace contextRef="#ctx0" brushRef="#br0" timeOffset="3507.52">28268 11081 1334 0,'0'0'0'0,"0"0"0"0,7 5 0 0,-7-5 66 0,0 0-66 16,0 0 67-16,0 0-67 0,0 0 108 0,0 0-108 15,-10-12 108-15,-3 7-108 0,13 5 43 0,0 0-43 16,-19 3 44-16,-9 6-44 0,28-9 31 0,0 0-31 16,-30 15 32-16,1 6-32 0,29-21 22 0,0 0-22 0,-23 24 23 15,4 7-23-15,19-31 19 0,0 0-19 0,-14 35 20 16,7 1-20-16,7-36 12 0,0 0-12 0,0 32 13 16,3-8-13-16,-3-24 2 0,0 0-2 0,6 15 2 15,-3-6-2-15,-3-9 0 0,0 0 0 0,9 0 0 16,10-7 0-16,-19 7-12 0,0 0 12 0,29-15-11 15,8-11 11-15,-37 26-16 0,0 0 16 0,39-32-15 16,-9 3 15-16,-30 29-13 0,0 0 13 0,21-24-12 16,-9 1 12-16,-12 23-10 0,0 0 10 0,7-14-9 15,-2 2 9-15,-5 12-4 0,0 0 4 0,0 0-4 0,0 0 4 16,0 0-1-16,0 0 1 0,0 0 0 0,-1 18 0 16,1-18 0-16,0 0 0 0,1 19 1 0,1-4-1 15,-2-15 3-15,0 0-3 0,5 18 4 0,8-3-4 16,-13-15 6-16,0 0-6 0,14 12 7 0,-2-7-7 15,-12-5 5-15,0 0-5 0,14 2 6 0,6-4-6 16,-20 2 2-16,0 0-2 0,26-5 2 0,2-10-2 16,-28 15 0-16,0 0 0 0,27-18 1 0,-4-1-1 0,-23 19 0 15,0 0 0-15,17-20 0 0,-2-8 0 0,-15 28 0 16,0 0 0-16,8-21 0 0,-4 9 0 0,-4 12 1 16,0 0-1-16,2-9 1 0,-2 9-1 0,0 0 2 15,0 0-2-15,0 0 2 0,0 0-2 0,0 0 3 0,0 0-3 16,1 16 3-16,-2 1-3 0,1-17 5 0,0 0-5 15,1 19 5-15,1 0-5 0,-2-19 5 0,0 0-5 16,2 19 6-16,0 0-6 0,-2-19 5 0,0 0-5 16,0 16 5-16,0-6-5 0,0-10 2 0,0 0-2 0,0 0 3 15,3 7-3-15,1 0-1383 0</inkml:trace>
  <inkml:trace contextRef="#ctx0" brushRef="#br0" timeOffset="3671.03">28564 10830 1233 0,'0'0'0'0,"0"0"0"15,0 0 0-15,0 0 12 0,0 0-12 0,0 0 12 0,0 0-12 16,0 0 26-16,0 0-26 0,0 0 27 0,0 8-27 16,0-8 0-16,0 0 0 0,6 9 0 0,8 15 0 15,0 4-923-15</inkml:trace>
  <inkml:trace contextRef="#ctx0" brushRef="#br0" timeOffset="4091.15">28753 11147 1177 0,'0'0'0'0,"0"0"0"16,21 20 0-16,-21-20 32 0,0 0-32 0,14 18 33 15,-7-5-33-15,-7-13 69 0,0 0-69 0,2 13 69 16,-4 2-69-16,2-15 79 0,0 0-79 0,0 9 79 16,0-9-79-16,0 0 58 0,0 0-58 0,2 7 58 15,-2-7-58-15,0 0 48 0,0 0-48 0,7-9 49 16,4-3-49-16,-11 12 38 0,0 0-38 0,14-16 38 15,2 1-38-15,-16 15 35 0,0 0-35 0,14-18 36 16,-3 3-36-16,-11 15 33 0,0 0-33 0,10-12 34 16,-1 5-34-16,-9 7 27 0,0 0-27 0,7-4 27 0,-7 4-27 15,0 0 23-15,0 0-23 0,9 0 24 0,7 7-24 16,-16-7 23-16,0 0-23 0,23 12 23 0,-2 7-23 16,-21-19 18-16,0 0-18 0,16 23 19 0,-4-1-19 15,-12-22 15-15,0 0-15 0,11 26 16 0,3 7-16 16,-14-33 8-16,0 0-8 0,14 28 8 0,-5-14-8 15,-1 0-1587-15</inkml:trace>
  <inkml:trace contextRef="#ctx0" brushRef="#br0" timeOffset="4859.06">29944 10967 595 0,'0'0'0'0,"-6"10"0"0,-8 14 0 0,14-24 5 16,0 0-5-16,-19 31 5 0,-2-3-5 0,21-28 1 16,0 0-1-16,-20 33 1 0,5-2-1 0,15-31 27 15,0 0-27-15,-11 36 28 0,6 2-28 0,5-38 48 0,0 0-48 16,3 42 49-16,8 5-49 0,-11-47 52 0,0 0-52 15,14 36 52-15,2-19-52 0,-16-17 44 0,0 0-44 16,33 7 44-16,31-12-44 0,-64 5 41 0,0 0-41 16,65-15 42-16,-7-17-42 0,-58 32 43 0,0 0-43 15,46-33 44-15,-14 2-44 0,-32 31 55 0,0 0-55 16,23-26 56-16,-7 2-56 0,-16 24 56 0,0 0-56 0,8-19 56 16,-6 7-56-16,-2 12 53 0,0 0-53 0,0 0 54 15,-12 0-54-15,12 0 51 0,0 0-51 0,-12 12 51 16,-3 9-51-16,15-21 42 0,0 0-42 0,-8 24 43 15,8 4-43-15,0-28 35 0,0 0-35 0,7 29 35 16,7 2-35-16,-14-31 28 0,0 0-28 0,16 28 28 16,-6-16-28-16,-10-12 21 0,0 0-21 0,16-5 21 15,16-14-21-15,-32 19 14 0,0 0-14 0,28-28 15 16,-7 4-15-16,-21 24 10 0,0 0-10 0,13-24 11 16,-10-4-11-16,-3 28 12 0,0 0-12 0,-5-28 13 0,-9 6-13 15,14 22 13-15,0 0-13 0,-21-16 14 0,-2 8-14 16,23 8 12-16,0 0-12 0,-25-2 13 0,6 7-13 15,19-5 8-15,0 0-8 0,-15 9 9 0,7 1-9 16,8-10 3-16,0 0-3 0,-6 11 4 0,8-3-4 16,0 1-1408-16</inkml:trace>
  <inkml:trace contextRef="#ctx0" brushRef="#br0" timeOffset="5957.88">30558 11153 830 0,'0'0'0'0,"8"6"0"0,21 6 0 0,-29-12 0 0,0 0 0 16,28 12 1-16,-12-5-1 0,-16-7 0 0,0 0 0 16,10 2 1-16,-3-4-1 0,-7 2 4 0,0 0-4 15,7-7 4-15,1-4-4 0,-8 11 10 0,0 0-10 0,5-15 11 16,-2-6-11-16,-3 21 29 0,0 0-29 0,0-19 29 16,0 7-29-16,0 12 57 0,0 0-57 0,0-9 58 15,0 1-58-15,0 8 77 0,0 0-77 0,0 0 78 16,-14 1-78-16,14-1 72 0,0 0-72 0,-12 13 72 15,1 2-72-15,11-15 61 0,0 0-61 0,-5 19 61 16,1 2-61-16,4-21 54 0,0 0-54 0,0 22 55 16,6 4-55-16,-6-26 47 0,0 0-47 0,9 33 48 15,6 4-48-15,-15-37 34 0,0 0-34 0,16 32 35 16,-5-14-35-16,-11-18 18 0,0 0-18 0,9 10 18 0,5-10-18 16,-14 0 10-16,0 0-10 0,26-12 11 15,17-23-11-15,-43 35 6 0,0 0-6 0,45-41 6 0,3-4-6 16,-48 45 4-16,0 0-4 0,35-47 5 0,-20 0-5 15,-15 47 6-15,0 0-6 0,3-67 7 0,-6-20-7 16,3 87 8-16,0 0-8 0,-8-86 9 0,-4 20-9 16,12 66 10-16,0 0-10 0,-12-53 11 0,6 21-11 15,6 32 16-15,0 0-16 0,-1-19 16 0,-3 7-16 16,4 12 21-16,0 0-21 0,0 0 21 0,0 0-21 0,0 0 23 16,0 0-23-16,-3 16 23 0,3 15-23 0,0-31 21 15,0 0-21-15,5 48 22 0,7 27-22 16,-12-75 20-16,0 0-20 0,13 83 20 0,-3 2-20 0,-10-85 21 15,0 0-21-15,7 86 21 0,-1 13-21 0,-6-99 17 16,0 0-17-16,5 98 17 0,0-13-17 0,-5-85 11 16,0 0-11-16,7 73 11 0,4-14-11 0,-11-59 1 0,0 0-1 15,12 41 1-15,-3-16-1 0,-9-25-7 0,0 0 7 0,7 12-6 16,-7-12 6-16,0 0-51 0,0 0 51 0,16-7-51 16,7-21 51-16,-23 28-61 0,0 0 61 0,16-36-60 15,-16-8 60-15,0 44-39 0,0 0 39 0,-11-43-38 16,-10-5 38-16,21 48-25 0,0 0 25 0,-30-37-25 15,-9 13 25-15,39 24-13 0,0 0 13 0,-39-8-12 16,6 13 12-16,33-5-2 0,0 0 2 0,-28 15-1 16,6-1 1-16,22-14 0 0,0 0 0 0,-15 16 0 15,8-8 0-15,7-8 2 0,0 0-2 0,0 0 3 16,8 7-3-16,-8-7 7 0,0 0-7 0,29-5 7 16,34-9-7-16,-63 14 11 0,0 0-11 0,72-21 12 15,-6-8-12-15,-66 29 12 0,0 0-12 0,54-36 12 0,-3-1-12 16,-51 37 13-16,0 0-13 0,48-36 14 0,-4 0-14 15,-44 36 14-15,0 0-14 0,32-37 14 0,-16-2-14 16,-16 39 14-16,0 0-14 0,3-42 15 0,-11-10-15 16,8 52 15-16,0 0-15 0,-13-57 15 0,-1 2-15 15,14 55 13-15,0 0-13 0,-14-42 14 0,3 11-14 16,11 31 25-16,0 0-25 0,-5-17 25 0,3 10-25 0,2 7 28 16,0 0-28-16,0 0 29 0,0-5-29 0,0 5 28 15,0 0-28-15,0 0 28 0,0 12-28 0,0-12 20 16,0 0-20-16,0 32 20 0,2 33-20 0,-2-65 16 15,0 0-16-15,0 74 16 0,-2-1-16 0,2-73 11 16,0 0-11-16,-3 74 12 0,-3 18-12 0,6-92 8 16,0 0-8-16,-3 88 9 0,6-15-9 0,-3-73 4 0,0 0-4 15,8 59 5-15,2-20-5 0,-10-39 1 0,0 0-1 16,14 30 1-16,2-15-1 0,-16-15-1 0,0 0 1 16,14 12 0-16,-5-3 0 0,-9-9-6 0,0 0 6 0,7-3-6 15,2-6 6-15,-9 9-14 0,0 0 14 0,3-21-13 16,-11-6 13-16,8 27-21 0,0 0 21 0,-16-35-20 15,-5-1 20-15,21 36-26 0,0 0 26 0,-20-32-25 16,6 13 25-16,14 19-13 0,0 0 13 0,-11-15-13 16,4 6 13-16,7 9-3 0,0 0 3 0,0 0-2 15,-5-8 2-15,5 8 0 0,0 0 0 0,0 0 0 16,12-16 0-16,-12 16 0 0,0 0 0 0,23-19 1 16,13-9-1-16,-36 28 2 0,0 0-2 0,40-26 2 15,4 5-2-15,-44 21-1 0,0 0 1 0,39-15 0 16,-9 3 0-16,-30 12-19 0,0 0 19 0,27-11-18 0,-1 3 18 15,1-1-1490-15</inkml:trace>
  <inkml:trace contextRef="#ctx0" brushRef="#br0" timeOffset="6119.07">31667 11119 1211 0,'0'0'0'0,"2"15"0"0,3 22 0 0,-5-37-5 0,0 0 5 15,2 52-4-15,-7 13 4 0,5-65-24 16,0 0 24-16,-9 66-23 0,-2-10 23 0,11-56-54 0,0 0 54 16,-5 51-54-16,7 0 54 0,-1-1-726 0</inkml:trace>
  <inkml:trace contextRef="#ctx0" brushRef="#br0" timeOffset="6225.16">31817 11513 259 0,'0'0'0'0,"0"0"0"16,4 19 0-16,-1 2-135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6T07:13:57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7297 13566 572 0,'0'0'0'0,"0"0"0"0,0 0 0 0,0 0 14 16,0 0-14-16,0 0 15 0,0 0-15 0,0 0 46 15,0 0-46-15,0 0 46 0,0 0-46 0,0 0 28 16,0 0-28-16,0 0 29 0,0 0-29 0,0 0 18 16,0 0-18-16,0 0 19 0,0 0-19 0,0 0 10 15,0 0-10-15,0 0 11 0,28-17-11 0,-28 17 7 0,0 0-7 16,18-7 7-16,5 1-7 0,-23 6 5 0,0 0-5 16,32-12 6-16,5-3-6 0,-37 15 5 0,0 0-5 15,40-16 6-15,4 6-6 0,-44 10 5 0,0 0-5 16,45-7 6-16,2 3-6 0,-47 4 5 0,0 0-5 15,48-3 5-15,-2-2-5 0,-46 5 12 0,0 0-12 16,51-12 13-16,11 0-13 0,-62 12 18 0,0 0-18 16,72-16 19-16,18-3-19 0,-90 19 22 0,0 0-22 0,90-19 22 15,-4 0-22-15,-86 19 23 0,0 0-23 0,90-17 24 16,5 1-24-16,-95 16 17 0,0 0-17 0,101-16 17 16,-4 4-17-16,-97 12 20 0,0 0-20 0,92-15 21 15,8-4-21-15,-100 19 13 0,0 0-13 0,106-25 14 16,-2-4-14-16,-104 29 15 0,0 0-15 0,110-33 15 15,6-3-15-15,-116 36 11 0,0 0-11 0,118-37 12 16,-5 1-12-16,-113 36 14 0,0 0-14 0,116-29 14 16,4 3-14-16,-120 26 16 0,0 0-16 0,120-23 17 0,-5 2-17 15,-115 21 15-15,0 0-15 0,120-22 15 0,16-4-15 16,-136 26 24-16,0 0-24 0,132-28 24 0,-3-3-24 16,-129 31 27-16,0 0-27 0,132-34 28 0,9-1-28 15,-141 35 27-15,0 0-27 0,140-38 27 0,-1 0-27 16,-139 38 26-16,0 0-26 0,130-38 27 0,-3 0-27 15,-127 38 23-15,0 0-23 0,122-35 23 0,12 7-23 0,-134 28 18 16,0 0-18-16,129-26 19 0,-7-5-19 0,-122 31 15 16,0 0-15-16,120-29 16 0,8 6-16 0,-128 23 9 15,0 0-9-15,120-20 10 0,-10-3-10 0,-110 23 8 0,0 0-8 16,109-21 9-16,7 4-9 0,-116 17 7 16,0 0-7-16,113-16 7 0,-14 1-7 0,-99 15 6 0,0 0-6 15,99-17 7-15,-2 3-7 0,-97 14 6 0,0 0-6 16,95-11 7-16,-7-1-7 0,-88 12 8 0,0 0-8 0,83-14 9 15,-10-1-9-15,-73 15 10 0,0 0-10 0,70-14 10 16,2 4-10-16,-72 10 1 0,0 0-1 16,60-9 2-16,-15-1-2 0,-45 10-1 0,0 0 1 0,22-13-1 15,-18 1 1-15,-4 0-1217 0</inkml:trace>
  <inkml:trace contextRef="#ctx0" brushRef="#br0" timeOffset="12067.34">13146 12062 527 0,'0'0'0'0,"0"0"0"0,0 0 0 15,0 0 13-15,0 0-13 0,0 0 13 0,0 0-13 16,0 0 39-16,0 0-39 0,0 0 39 0,0 0-39 16,0 0 45-16,0 0-45 0,0 0 46 0,7 19-46 15,-7-19 36-15,0 0-36 0,11 17 37 0,1 20-37 16,-12-37 25-16,0 0-25 0,14 36 26 0,-5-7-26 0,-9-29 19 15,0 0-19-15,9 21 20 0,-7-5-20 0,-2-16 15 16,0 0-15-16,3 10 16 0,-3-10-16 0,0 0 13 16,0 0-13-16,6 9 13 0,-6-9-13 0,0 0 13 0,0 0-13 15,0 0 14-15,5-9-14 0,-5 9 12 0,0 0-12 16,3-19 12-16,3-19-12 0,-6 38 12 0,0 0-12 16,7-41 13-16,-2 2-13 15,-5 39 13-15,0 0-13 0,5-34 14 0,2 8-14 0,-7 26 18 0,0 0-18 16,6-19 18-16,-10 7-18 0,4 12 30 0,0 0-30 15,-2-5 31-15,2 5-31 0,0 0 35 0,0 0-35 16,0 0 35-16,0 0-35 0,0 0 36 0,0 0-36 16,0 5 36-16,0 9-36 0,0-14 34 0,0 0-34 0,0 19 35 15,0 3-35-15,0-22 33 0,0 0-33 0,0 16 34 16,0-4-34-16,0-12 27 0,0 0-27 0,2 10 28 16,2-3-28-16,-4-7 25 0,0 0-25 0,0 0 26 15,0 9-26-15,0-9 20 0,0 0-20 0,0 0 20 16,5-11-20-16,-5 11 20 0,0 0-20 0,4-13 21 15,-3-3-21-15,-1 16 19 0,0 0-19 0,4-12 20 0,-4 3-20 16,0 9 20-16,0 0-20 0,0 0 20 16,0-8-20-16,0 8 17 0,0 0-17 0,0 0 17 0,0 0-17 15,0 0 16-15,0 0-16 0,0 15 17 0,-5 13-17 16,5-28 14-16,0 0-14 0,-4 38 15 0,4 5-15 16,0-43 11-16,0 0-11 0,4 36 11 0,1-15-11 15,-5-21 7-15,0 0-7 0,5 12 7 0,7-6-7 16,-12-6 4-16,0 0-4 0,15-2 4 0,7-9-4 15,1 1-1310-15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8:5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215 101 2608,'0'0'1472,"5"0"-1105,15 0-223,-15 0 209,7-4 657,-10 3-957,0 0 0,0-1 0,0 1 0,0-1 0,0 0 0,0 1 0,-1-1 0,1 0-1,-1 0 1,1 0 0,-1 0 0,0-1 0,0 1 0,0 0 0,0 0 0,0-1 0,0 1-1,-1-1 1,1 1 0,-1 0 0,0-1 0,0 1 0,0-4 0,1 4-4,-1 1 0,0-1 0,1 0 0,-1 1 0,0-1 0,0 0 1,0 1-1,0-1 0,-1 0 0,1 1 0,-1-4 0,-8 1 67,0 1 1,0 0-1,0 0 0,0 0 1,-1 1-1,1 1 0,-1 0 0,1 0 1,-1 0-1,0 2 0,1-1 0,-1 1 1,-14 3-1,16-2 45,0 1 0,1 0 1,-1 0-1,1 0 0,-10 7 0,14-8-125,1 0-1,-1 0 1,1 0-1,0 1 0,-1-1 1,1 1-1,0 0 0,0-1 1,1 1-1,-1 0 0,1 0 1,-1 0-1,1 0 1,0 0-1,-1 6 0,0 7-2,1 0 0,0 0-1,2 0 1,2 25 0,0-16-9,3 30 68,-6-52-58,16-11-5,-5-4-21,-1 0 0,-1-1 0,1 0 0,-2-1 0,8-14 0,-13 16 5,-1 7 8,-1 1 0,1 0 0,0 0 0,0 0 0,0 0 0,0 0 1,1 0-1,4-5 0,-5 3 27,-2-4 0,1 4 1,3-3 7,-3 6 8,-1 3-38,0-1 1,0 1-1,0-1 0,0 1 1,0 0-1,0-1 1,0 1-1,0-1 0,0 1 1,1-1-1,-1 1 0,0 0 1,0-1-1,0 1 1,0-1-1,1 1 0,-1 0 1,0-1-1,0 1 0,1 0 1,-1-1-1,1 1 1,6 1 51,-5 0-65,-1 1 0,0 0 0,0-1 0,0 1-1,0 0 1,0 0 0,0 0 0,-1 0 0,1 0-1,-1 0 1,1 0 0,-1 2 0,7 22 90,15 71 29,-21-95-130,5 28 73,-1 2 0,1 56-1,-7-77-63,0-5 3,0 0-1,0-1 0,0 1 0,-5 11 1,-6 28 67,4-12 59,-18 47 0,23-74-119,-1 0 0,0 0 1,0 0-1,-1-1 0,0 1 0,0-1 1,0 0-1,0 0 0,-1-1 1,0 0-1,0 0 0,0 0 0,0-1 1,0 0-1,-1 0 0,0 0 0,-12 3 1,17-6-16,0 0 0,-1 1 1,1-1-1,0 0 1,0 0-1,-1 0 1,1 0-1,0 0 0,-1-1 1,1 1-1,0-1 1,0 1-1,0-1 1,-1 0-1,1 0 0,0 0 1,-2-1-1,1-1 8,0 0 0,0-1 0,0 1 0,0 0-1,1-1 1,-1 0 0,1 1 0,-3-7 0,4 8 0,0 0 0,-1 0 0,1-1 1,0 1-1,0-1 0,1 1 0,-1-1 1,0 0-1,1 1 0,-1-1 0,1 0 1,0 1-1,0-1 0,0 0 0,0 1 1,1-1-1,-1 0 0,1 1 1,0-1-1,-1 1 0,1-1 0,2-3 1,1-1-1,3-9 50,1 2 0,1-1 1,0 1-1,18-19 1,8-4 114,68-55 0,-91 84-313,0-1 0,-1 0 0,0-1 0,-1 0 0,0-1 0,12-18 0,-14 20-604,31-43-8488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8:5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4936,'15'33'3888,"-14"-36"-3763,-1 1 0,1-1 0,-1 0 0,1 1 1,-1-1-1,0 0 0,0-5 0,-3-1 62,2 0 0,0 0 0,0 0-1,0-1 1,1 1 0,0 0 0,2-11 0,-1 17-140,-1 0 1,0 0 0,1 0-1,0 0 1,0 0 0,-1 0 0,2 1-1,-1-1 1,0 0 0,2-2-1,0 2 19,-1 0 0,1 0-1,0 0 1,0 0-1,0 1 1,0-1-1,1 1 1,-1 0 0,1 0-1,-1 0 1,1 1-1,5-2 1,-1-1 41,-5 3-14,5 13 80,4 7-59,-9-9-362,-2 1 1,1-1 0,-1 0-1,0 1 1,-2 11 0,1-4-7653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9:0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6552,'0'0'3752,"4"-3"-3559,13-6-124,-12 6 271,-3 1-174,7-3-60,1 0 0,-1 0 0,1 1-1,-1 1 1,1 0 0,20-4 0,-13 3 108,31-12 0,-30 9-206,1 0 0,0 2 0,0 0 0,0 1 0,0 1 0,1 0 0,34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5:59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204 111 2968,'8'-33'549,"-8"32"543,0 0-1033,1 1 0,-1 0-1,1 0 1,-1-1 0,1 1-1,-1 0 1,0 0 0,1-1-1,-1 1 1,0 0 0,1-1-1,-1 1 1,0-1 0,0 1-1,1 0 1,-1-1 0,0 1-1,0-1 1,0 1 0,1 0-1,-1-1 1,0 1 0,0-1-1,0 1 1,0-1 0,0 1-1,0-1 1,0 1 0,0-1-1,0 1 1,0-1 0,0 1-1,0-1 1,-1 1 0,1 0-1,0-1 1,0 0 0,-5-14 1266,4 13-865,-20-19 1565,17 20-1626,-34-15 607,35 15-907,1 0 0,0 0 0,0 1 0,-1-1 1,1 1-1,0-1 0,-1 1 0,1 0 0,-1 0 0,1 0 0,0 0 0,-1 0 0,-3 1 0,4 0 108,-13 6 74,12-6-239,0 0 1,0 0-1,0 0 0,0 0 1,1 1-1,-1-1 1,1 1-1,-1 0 0,1 0 1,-1 0-1,1 0 0,0 0 1,0 0-1,0 0 1,0 1-1,1-1 0,-1 1 1,1 0-1,-1-1 0,1 1 1,0 0-1,-1 3 1,-1 1-1,-1 0 1,2 1 0,-1-1 0,1 1 0,0-1 0,1 1 0,0 0 0,0 0-1,0-1 1,1 1 0,0 0 0,3 15 0,-2-19-7,2 5 1,-2-9-34,-1 1-1,0 0 1,1 0-1,-1-1 1,1 1-1,0 0 1,-1-1 0,1 1-1,-1 0 1,1-1-1,0 1 1,-1-1-1,1 1 1,0-1-1,0 1 1,0-1-1,-1 0 1,1 1 0,0-1-1,0 0 1,0 0-1,0 1 1,0-1-1,-1 0 1,1 0-1,0 0 1,0 0-1,0 0 1,0 0-1,0-1 1,0 1 0,-1 0-1,1 0 1,0 0-1,0-1 1,0 1-1,-1-1 1,1 1-1,1-1 1,24-16 19,-10 3 3,-8 7-11,-1 1 0,0-1 0,12-15 1,-18 20 6,0-1 4,2-8-14,-2 9 17,-1 1-17,0-1 1,0 1-1,1 0 0,-1 0 1,0 0-1,1 0 0,-1 0 1,1-1-1,-1 1 0,1 0 1,0 0-1,-1 0 0,1 0 1,0 1-1,1-2 0,-2 2-6,0-1-1,0 1 1,1 0-1,-1 0 0,0 0 1,0 0-1,0 0 1,1 0-1,-1-1 1,0 1-1,0 0 1,1 0-1,-1 0 0,0 0 1,0 0-1,0 0 1,1 0-1,-1 0 1,0 0-1,0 0 1,1 0-1,-1 0 0,0 0 1,0 0-1,1 0 1,-1 0-1,0 1 1,0-1-1,1 0 1,-1 0-1,6 13 36,7 79 56,1 97 84,-11-101-97,-2-42 23,-5 52-1,2-85-95,-5 21 65,3-23-49,0 0 0,-1 0-1,0 0 1,-1-1-1,0 0 1,0 0-1,-1 0 1,0-1-1,-1 0 1,0 0-1,-1-1 1,-14 11-1,22-18-18,-1 0 0,0 1 0,0-1 0,0 0 0,1 0 0,-1 0 0,0 0 0,0 0 0,-1-1 0,1 1 0,0-1 0,0 1 0,0-1 0,0 0-1,0 0 1,-1 0 0,1 0 0,0 0 0,0 0 0,0-1 0,0 1 0,-1-1 0,1 1 0,0-1 0,0 0 0,0 0 0,0 0 0,1 0 0,-1 0-1,0 0 1,0-1 0,0 1 0,1-1 0,-1 1 0,1-1 0,-1 1 0,-1-4 0,1 1 5,-1 0 0,1 0 1,0-1-1,0 1 0,0-1 0,1 1 1,-1-1-1,1 0 0,0 0 0,1 1 1,-1-1-1,1 0 0,0 0 0,0 0 1,1 0-1,-1 1 0,3-8 0,31-90 203,-17 58-190,-6 14 7,2 1 0,1 1-1,2 0 1,21-30-1,-21 33-26,-7 12-175,0-1 0,1 2 0,0-1 0,1 1 0,20-16 0,-19 17-955,32-30-9788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20:02:43.3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21639 7277 662 0,'0'0'0'0,"0"0"0"0,0 0 0 16,0 0 22-16,0 0-22 0,0 0 23 0,0 0-23 0,0 0 72 16,0 0-72-16,2 23 72 0,0-8-72 0,-2-15 64 15,0 0-64-15,2 24 64 0,-1 21-64 0,-1-45 58 16,0 0-58-16,4 49 58 0,0-9-58 0,-4-40 36 0,0 0-36 15,3 41 36-15,-1 1-36 0,-2-42 22 0,0 0-22 16,0 43 23-16,0-7-23 0,0-36 17 0,0 0-17 16,2 30 18-16,3-11-18 0,-5-19 16 0,0 0-16 15,2 12 16-15,1-5-16 0,-3-7 15 0,0 0-15 16,0 0 16-16,0 0-16 0,0 0 15 0,0 0-15 16,0 0 16-16,-5-11-16 0,5 11 13 0,0 0-13 0,0-17 14 15,0-11-14-15,0 28 12 0,0 0-12 0,-4-29 13 16,1 10-13-16,3 19 13 0,0 0-13 0,-5-16 13 15,-4-1-13-15,9 17 17 0,0 0-17 0,-9-24 17 16,4 0-17-16,5 24 17 0,0 0-17 0,-4-33 18 16,2-7-18-16,2 40 17 0,0 0-17 0,2-43 18 15,5 10-18-15,-7 33 17 0,0 0-17 0,5-33 17 16,2-14-17-16,-7 47 15 0,0 0-15 0,8-38 15 16,-3 14-15-16,-5 24 19 0,0 0-19 0,7-12 19 15,-7 12-19-15,0 0 18 0,0 0-18 0,0-11 19 0,0 11-19 16,0 0 20-16,0 0-20 0,0 0 20 0,0 0-20 15,0 0 21-15,0 0-21 0,9 0 22 0,-9 0-22 16,0 0 22-16,0 0-22 0,10 23 23 0,4 10-23 16,-14-33 23-16,0 0-23 0,14 31 23 0,-3-10-23 15,-11-21 21-15,0 0-21 0,11 17 21 0,5 4-21 16,-16-21 19-16,0 0-19 0,15 19 20 0,-2-7-20 0,-13-12 12 16,0 0-12-16,9 15 13 0,5 10-13 0,-14-25 12 15,0 0-12-15,12 24 13 0,-5-15-13 0,-7-9 11 16,0 0-11-16,0 0 11 0,5 6-11 0,-5-6 8 0,0 0-8 15,0 0 9-15,0 0-9 0,0 0 8 0,0 0-8 16,7 6 9-16,-7-6-9 0,0 0 7 0,0 0-7 16,13-19 7-16,8-11-7 0,-21 30 6 0,0 0-6 15,21-41 7-15,-7 1-7 0,-14 40 7 0,0 0-7 16,9-40 7-16,0 9-7 0,-9 31 7 0,0 0-7 0,9-26 7 16,-1 2-7-16,-8 24 7 0,0 0-7 0,8-21 7 15,-5 7-7-15,-3 14 7 0,0 0-7 0,2-5 8 16,-2 5-8-16,0 0 6 0,0 0-6 0,0 0 6 15,5-9-6-15,-5 9 4 0,0 0-4 0,0 0 4 16,5-8-4-16,-5 8 3 0,0 0-3 0,0 0 4 16,13-2-4-16,-13 2 2 0,0 0-2 0,16 7 3 15,8 12-3-15,-24-19 2 0,0 0-2 0,23 33 3 16,-7 12-3-16,-16-45 1 0,0 0-1 0,16 52 2 16,-2 5-2-16,-14-57 1 0,0 0-1 0,11 52 1 15,-2-7-1-15,-9-45 0 0,0 0 0 0,8 39 0 0,1 0 0 16,-9-39 0-16,0 0 0 0,7 36 0 0,-5-2 0 15,-2-34-1-15,0 0 1 0,4 33-1 0,3-8 1 16,0-1-1551-16</inkml:trace>
  <inkml:trace contextRef="#ctx0" brushRef="#br0" timeOffset="1">22294 7433 583 0,'0'0'0'0,"0"0"0"0,0 0 0 0,0 0 17 15,0 0-17-15,0 5 17 0,0-5-17 0,0 0 57 16,0 0-57-16,0 7 57 0,0-7-57 0,0 0 73 15,0 0-73-15,5 12 73 0,2 2-73 0,-7-14 62 16,0 0-62-16,11 19 63 0,1 2-63 0,-12-21 51 0,0 0-51 16,14 20 52-16,-5-1-52 0,-9-19 43 0,0 0-43 15,5 16 44-15,-1-4-44 0,-4-12 32 0,0 0-32 16,2 9 32-16,-2-9-32 0,0 0 28 0,0 0-28 16,3 12 29-16,-3-12-29 0,0 0 26 0,0 0-26 15,0 0 26-15,0-9-26 0,0 9 22 0,0 0-22 0,0-12 23 16,0-7-23-16,0 19 25 0,0 0-25 0,-5-21 25 15,-9-6-25-15,14 27 32 0,0 0-32 0,-16-30 33 16,3-3-33-16,13 33 33 0,0 0-33 0,-7-24 34 16,0 10-34-16,7 14 39 0,0 0-39 0,-1-5 40 15,1 5-40-15,0 0 37 0,0 0-37 0,0 0 37 16,-4-9-37-16,4 9 32 0,0 0-32 0,0 0 33 16,0 0-33-16,0 0 29 0,0 0-29 0,4 13 29 15,-3-5-29-15,-1-8 22 0,0 0-22 0,4 12 22 0,-1 4-22 16,-3-16 17-16,0 0-17 0,7 17 18 0,9 11-18 15,-16-28 14-15,0 0-14 0,11 28 15 0,-4-2-15 16,-7-26 12-16,0 0-12 0,4 22 13 0,-1 2-13 16,-3-24 9-16,0 0-9 0,5 21 10 0,-1-9-10 15,-4-12 8-15,0 0-8 0,0 7 9 0,0-7-9 16,0 0 8-16,0 0-8 0,0 0 9 0,0 0-9 16,0 0 8-16,0 0-8 0,7-7 8 0,-7-14-8 0,0 21 7 15,0 0-7-15,0-31 7 0,-5-5-7 0,5 36 7 16,0 0-7-16,-6-38 7 0,-1-2-7 0,7 40 8 15,0 0-8-15,-5-36 8 0,-2 8-8 0,7 28 8 16,0 0-8-16,-5-21 9 0,3 9-9 0,2 12 10 16,0 0-10-16,-2-7 10 0,2 7-10 0,0 0 11 0,0 0-11 15,0 0 12-15,0 0-12 0,0 0 12 0,0 0-12 16,-7 7 13-16,9 2-13 0,-2-9 12 0,0 0-12 16,3 8 12-16,6 4-12 0,-9-12 8 0,0 0-8 15,9 11 8-15,2-6-8 0,-11-5 5 0,0 0-5 16,17-3 5-16,3-6-5 0,-1 0-1627 0</inkml:trace>
  <inkml:trace contextRef="#ctx0" brushRef="#br0" timeOffset="2">29113 7568 539 0,'0'0'0'0,"0"0"0"0,0 0 0 16,0 0 24-16,0 0-24 0,0 0 24 0,0 19-24 16,0-19 50-16,0 0-50 0,4 17 50 0,3 7-50 15,-7-24 52-15,0 0-52 0,5 35 53 0,-2 3-53 16,-3-38 49-16,0 0-49 0,4 40 49 0,1-9-49 0,-5-31 34 15,0 0-34-15,6 21 35 0,-3-4-35 0,-3-17 27 16,0 0-27-16,2 12 28 0,-2-5-28 0,0-7 25 16,0 0-25-16,0 0 26 0,0 0-26 0,0 0 24 0,0 0-24 15,0 0 24-15,0-7-24 0,0 7 21 16,0 0-21-16,0 0 22 0,0-14-22 0,0 14 20 0,0 0-20 16,-2-19 20-16,-5-10-20 0,7 29 25 0,0 0-25 15,-7-37 26-15,3 10-26 0,4 27 33 0,0 0-33 16,-3-24 34-16,-1-4-34 0,4 28 43 0,0 0-43 15,-3-24 43-15,1 6-43 0,2 18 43 0,0 0-43 16,0-15 44-16,0-4-44 0,0 19 39 0,0 0-39 16,0-14 40-16,2-2-40 0,-2 16 33 0,0 0-33 15,2-12 33-15,1 4-33 0,-3 8 27 0,0 0-27 16,4-9 27-16,-4 9-27 0,0 0 25 0,0 0-25 16,7-7 26-16,0 10-26 0,-7-3 22 0,0 0-22 0,10 9 22 15,4 3-22-15,-14-12 22 0,0 0-22 0,16 16 22 16,4 5-22-16,-20-21 20 0,0 0-20 0,19 19 20 15,-3 3-20-15,-16-22 17 0,0 0-17 0,14 23 17 16,-2-10-17-16,-12-13 16 0,0 0-16 0,9 11 17 0,-2-6-17 16,-7-5 14-16,0 0-14 0,0 0 14 0,11 3-14 15,-11-3 14-15,0 0-14 0,0 0 14 0,10-6-14 16,-10 6 11-16,0 0-11 0,8-11 11 0,0-4-11 16,-8 15 10-16,0 0-10 0,9-23 10 0,-2 2-10 15,-7 21 9-15,0 0-9 0,4-17 10 0,-1-4-10 16,-3 21 8-16,0 0-8 0,4-22 9 0,-1-4-9 15,-3 26 7-15,0 0-7 0,4-23 7 0,-1 6-7 0,-3 17 7 16,0 0-7-16,4-10 7 0,-1 1-7 0,-3 9 6 16,0 0-6-16,0 0 6 0,8-9-6 0,-8 9 5 15,0 0-5-15,0 0 5 0,14 19-5 0,-14-19 4 16,0 0-4-16,10 25 4 0,-1 7-4 0,-9-32 4 0,0 0-4 16,7 33 5-16,-3-3-5 0,-4-30 5 0,0 0-5 15,3 38 5-15,2 19-5 0,-5-57 3 0,0 0-3 16,9 54 4-16,2-8-4 0,-11-46 1 0,0 0-1 15,9 37 2-15,-4-13-2 0,-5-24 0 0,0 0 0 16,7 21 0-16,4-6 0 0,-1 3-1555 0</inkml:trace>
  <inkml:trace contextRef="#ctx0" brushRef="#br0" timeOffset="3">29570 7838 942 0,'0'0'0'0,"0"0"0"0,0 0 0 15,0 0 3-15,0 0-3 0,5-5 4 0,-5 5-4 16,0 0 24-16,0 0-24 0,0 0 24 0,14-4-24 15,-14 4 40-15,0 0-40 0,14 0 41 0,0-3-41 16,-14 3 46-16,0 0-46 0,11-6 46 0,-11 6-46 0,0 0 62 16,0 0-62-16,12-3 63 0,-3 6-63 0,-9-3 60 15,0 0-60-15,14 9 61 0,6 15-61 0,-20-24 52 16,0 0-52-16,16 28 52 0,-11-4-52 0,-5-24 40 16,0 0-40-16,0 21 40 0,-2-9-40 0,2-12 30 0,0 0-30 15,-3 12 31-15,-3-5-31 0,6-7 30 0,0 0-30 16,-7 5 30-16,-2-3-30 0,9-2 27 0,0 0-27 15,0 0 28-15,-8 5-28 0,8-5 23 0,0 0-23 16,0 0 24-16,0 0-24 0,0 0 21 0,0 0-21 16,0 0 21-16,7 5-21 0,-7-5 21 0,0 0-21 15,0 0 22-15,7 2-22 0,-7-2 19 0,0 0-19 16,0 0 20-16,7 4-20 0,-7-4 21 0,0 0-21 16,0 0 21-16,12 7-21 0,-12-7 21 0,0 0-21 0,9 1 22 15,5-2-22-15,-14 1 18 0,0 0-18 0,18-4 18 16,1 1-18-16,-19 3 15 0,0 0-15 0,20-2 16 15,2-2-16-15,-22 4 13 0,0 0-13 0,20-5 13 16,-6-2-13-16,-14 7 8 0,0 0-8 0,14-7 9 16,2 2-9-16,0-3-1547 0</inkml:trace>
  <inkml:trace contextRef="#ctx0" brushRef="#br0" timeOffset="4">21823 8535 371 0,'0'0'0'0,"0"0"0"0,0 0 0 15,0 0 16-15,0 0-16 0,0 0 17 0,0 0-17 16,0 0 47-16,0 0-47 0,0 0 47 0,12 49-47 0,-12-49 81 15,0 0-81-15,5 38 81 0,1-2-81 0,-6-36 64 16,0 0-64-16,7 40 64 0,2 17-64 0,-9-57 37 16,0 0-37-16,12 55 37 0,6-13-37 0,-18-42 34 0,0 0-34 15,12 36 34-15,0 4-34 16,-12-40 29-16,0 0-29 0,9 41 29 0,-5 6-29 0,-4-47 22 0,0 0-22 16,3 38 22-16,-3-15-22 0,0-23 12 0,0 0-12 0,0 12 12 15,-3-7-12-15,3-5 7 0,0 0-7 0,0 0 7 16,-4 9-7-16,4-9 5 0,0 0-5 0,0 0 5 15,0 0-5-15,0 0 5 0,0 0-5 0,-12-9 5 16,1-5-5-16,11 14 10 0,0 0-10 0,-10-19 11 16,-4-5-11-16,14 24 16 0,0 0-16 0,-11-24 17 15,4 3-17-15,7 21 22 0,0 0-22 0,-9-24 23 16,2-4-23-16,7 28 32 0,0 0-32 0,-5-28 32 16,3 8-32-16,2 20 33 0,0 0-33 0,-2-32 34 15,-1-18-34-15,3 50 33 0,0 0-33 0,-2-55 34 16,5 10-34-16,-3 45 30 0,0 0-30 0,6-43 30 15,3-4-30-15,-9 47 28 0,0 0-28 0,12-43 28 16,0 10-28-16,-12 33 24 0,0 0-24 0,14-24 24 0,0 3-24 16,-14 21 23-16,0 0-23 0,9-16 24 0,0 1-24 15,-9 15 21-15,0 0-21 0,11-19 21 0,3 6-21 16,-14 13 19-16,0 0-19 0,14-8 20 0,2 4-20 16,-16 4 18-16,0 0-18 0,16-1 18 0,8-3-18 15,-24 4 17-15,0 0-17 0,23-3 17 0,-7 6-17 16,-16-3 19-16,0 0-19 0,16 5 19 0,2 11-19 0,-18-16 20 15,0 0-20-15,14 16 21 0,-4-1-21 0,-10-15 19 16,0 0-19-16,7 12 20 0,-7 9-20 16,0-21 21-16,0 0-21 0,0 21 21 0,-3 3-21 0,3-24 19 15,0 0-19-15,-5 28 20 0,-4 3-20 0,9-31 16 16,0 0-16-16,-11 33 17 0,-6-6-17 0,17-27 14 0,0 0-14 16,-22 23 14-16,-4-1-14 0,26-22 12 0,0 0-12 15,-25 18 12-15,4-6-12 0,21-12 9 0,0 0-9 16,-19 8 10-16,-1-1-10 0,20-7 8 0,0 0-8 0,-21 6 9 15,-5-3-9-15,26-3 6 0,0 0-6 0,-22 9 6 16,12 15-6-16,10-24 4 0,0 0-4 0,-7 22 5 16,5-9-5-16,2-13 2 0,0 0-2 0,0 0 3 15,0 0-3-15,0 0 2 0,0 0-2 0,0 0 2 16,0 0-2-16,0 0 1 0,0 0-1 0,0 0 1 16,5 1-1-16,-5-1 0 0,0 0 0 0,11 2 1 15,5 0-1-15,-16-2 0 16,0 0 0-16,19 7 1 0,11 1-1 0,-30-8 0 0,0 0 0 0,28 7 0 15,1-2 0-15,-29-5 0 0,0 0 0 0,24 4 0 0,3 1 0 16,-27-5 0-16,0 0 0 0,24 7 0 0,-2-2 0 16,-22-5 0-16,0 0 0 0,16 7 0 0,-1-2 0 15,-15-5-1-15,0 0 1 0,15 7 0 0,-3 2 0 16,-12-9-2-16,0 0 2 0,10 8-2 0,-2-1 2 16,-8-7-5-16,0 0 5 0,7 2-4 0,1 0 4 15,1 0-1507-15</inkml:trace>
  <inkml:trace contextRef="#ctx0" brushRef="#br0" timeOffset="5">22352 8791 617 0,'0'0'0'0,"0"0"0"0,0 0 0 0,0 0 1 15,0 0-1-15,2 9 1 0,3 13-1 0,-5-22 19 16,0 0-19-16,5 18 19 0,-3-8-19 0,-2-10 31 16,0 0-31-16,2 9 31 0,-2-9-31 0,0 0 28 0,0 0-28 15,7 15 29-15,-4 10-29 0,-3-25 30 0,0 0-30 16,6 29 31-16,-4 0-31 0,-2-29 28 0,0 0-28 15,-2 32 28-15,2 4-28 0,0-36 24 0,0 0-24 16,3 31 24-16,-1-14-24 0,-2-17 24 0,0 0-24 0,0 9 24 16,0-9-24-16,0 0 23 0,0 0-23 0,0 9 24 15,0-9-24-15,0 0 23 0,0 0-23 0,0 0 24 16,4-11-24-16,-4 11 26 0,0 0-26 0,1-15 26 16,-1-10-26-16,0 25 34 0,0 0-34 0,-1-27 34 15,-3 3-34-15,4 24 40 0,0 0-40 0,-3-21 40 16,1 5-40-16,2 16 47 0,0 0-47 0,-6-17 48 15,3 1-48-15,3 16 45 0,0 0-45 0,0-10 45 16,-4 5-45-16,4 5 40 0,0 0-40 0,-1-9 40 16,-1 2-40-16,2 7 33 0,0 0-33 0,0-5 34 0,0 5-34 15,0 0 30-15,0 0-30 0,0-19 30 0,0-9-30 16,0 28 24-16,0 0-24 0,0-22 25 0,0 22-25 16,0 0 19-16,0 0-19 0,0 0 20 0,0 0-20 15,0 0 18-15,0 0-18 0,7 10 18 0,-7-3-18 16,0-7 14-16,0 0-14 0,0 12 15 0,5 4-15 15,-5-16 13-15,0 0-13 0,6 24 13 0,-5 9-13 16,-1-33 10-16,0 0-10 0,2 31 10 0,0-2-10 16,-2-29 9-16,0 0-9 0,3 28 9 0,1 5-9 0,-4-33 6 15,0 0-6-15,3 24 6 0,-1-12-6 0,-2-12 2 16,0 0-2-16,0 0 2 0,2 12-2 0,0-3-1371 16</inkml:trace>
  <inkml:trace contextRef="#ctx0" brushRef="#br0" timeOffset="6">29261 8501 337 0,'0'0'0'0,"0"0"0"0,11 45 0 16,-11-45 8-16,0 0-8 0,7 39 9 0,-2 5-9 16,-5-44 27-16,0 0-27 0,2 48 28 0,0 13-28 15,-2-61 45-15,0 0-45 0,3 57 46 0,-1-21-46 16,-2-36 47-16,0 0-47 0,0 24 48 0,0-5-48 16,0-19 36-16,0 0-36 0,2 21 36 0,-1-7-36 0,-1-14 31 15,0 0-31-15,-1 12 31 0,-5-2-31 0,6-10 36 16,0 0-36-16,-5 9 37 0,2 0-37 0,3-9 43 15,0 0-43-15,-2 7 44 0,2-7-44 0,0 0 43 16,0 0-43-16,0 0 43 0,-7-7-43 0,7 7 45 16,0 0-45-16,-4-5 46 0,2-8-46 0,2 13 40 0,0 0-40 15,0-12 41-15,0 0-41 0,0 12 46 0,0 0-46 16,2-12 46-16,0-3-46 0,-2 15 44 0,0 0-44 16,2-20 44-16,1-9-44 0,-3 29 39 0,0 0-39 15,7-41 40-15,6-18-40 0,-13 59 36 0,0 0-36 16,14-57 37-16,0 3-37 0,-14 54 34 0,0 0-34 15,16-43 34-15,-2 10-34 0,-14 33 27 0,0 0-27 16,14-28 28-16,0-1-28 0,-14 29 23 0,0 0-23 16,14-25 24-16,-1 6-24 0,-13 19 25 0,0 0-25 0,10-12 26 15,-3 5-26-15,-7 7 25 0,0 0-25 0,11-5 25 16,3 2-25-16,-14 3 27 0,0 0-27 0,19-2 27 16,6 0-27-16,-25 2 26 0,0 0-26 0,19 0 27 15,-6 2-27-15,-13-2 25 0,0 0-25 0,14 5 26 0,5 7-26 16,-19-12 22-16,0 0-22 0,18 18 23 0,-11 8-23 15,-7-26 18-15,0 0-18 0,-5 26 19 0,-15-4-19 16,20-22 17-16,0 0-17 0,-24 23 17 0,-1 2-17 16,25-25 14-16,0 0-14 0,-21 30 15 0,1-2-15 15,20-28 14-15,0 0-14 0,-17 32 15 0,-1 0-15 16,18-32 14-16,0 0-14 0,-18 22 15 0,3-24-15 16,15 2 10-16,0 0-10 0,-16-8 10 0,0 4-10 15,16 4 4-15,0 0-4 0,-13 0 4 0,5-7-4 0,8 7 2 16,0 0-2-16,-7-5 2 0,7 5-2 0,0 0 0 15,0 0 0-15,0 0 1 0,0 0-1 0,0 0 0 16,0 0 0-16,-4 12 0 0,4-12 0 0,0 0 0 16,0 0 0-16,0 0 0 0,11 4 0 0,-11-4 0 0,0 0 0 15,5 10 0-15,2 0 0 0,-7-10 0 0,0 0 0 16,11 13 0-16,4 4 0 0,-15-17 0 0,0 0 0 16,22 19 0-16,4 2 0 0,-26-21-1 0,0 0 1 15,28 19 0-15,6-5 0 0,-34-14-1 0,0 0 1 16,30 12 0-16,-7-4 0 0,-23-8-3 0,0 0 3 15,19 7-3-15,0 0 3 0,-19-7-9 0,0 0 9 16,18 9-9-16,-6 3 9 0,1-3-1529 0</inkml:trace>
  <inkml:trace contextRef="#ctx0" brushRef="#br0" timeOffset="7">29762 8921 1076 0,'0'0'0'0,"0"0"0"0,0 0 0 0,0 0 32 0,0 0-32 15,2-9 33-15,-2 9-33 0,0 0 37 0,0 0-37 16,0 0 38-16,0 0-38 0,0 0 70 0,0 0-70 16,7-5 70-16,-7 5-70 0,0 0 62 0,0 0-62 15,7-8 62-15,-7 8-62 0,0 0 47 0,0 0-47 16,11-7 47-16,-4 3-47 0,-7 4 42 0,0 0-42 15,7-2 42-15,1-1-42 0,-8 3 31 0,0 0-31 16,9-3 32-16,2-4-32 0,-11 7 25 0,0 0-25 16,9-2 26-16,-9 2-26 0,0 0 19 0,0 0-19 0,9-4 20 15,-9 4-20-15,0 0 16 0,0 0-16 0,8 0 16 16,-1 0-16-16,-7 0 15 0,0 0-15 0,9 0 15 16,2 4-15-16,-11-4 15 0,0 0-15 0,10 5 15 15,-3 4-15-15,-7-9 15 0,0 0-15 0,4 10 15 16,-4 2-15-16,0-12 13 0,0 0-13 0,-4 12 14 0,-4 2-14 15,8-14 12-15,0 0-12 0,-13 14 13 0,-1 0-13 16,14-14 9-16,0 0-9 0,-10 12 10 0,4-5-10 16,6-7 8-16,0 0-8 0,0 0 9 0,-10 14-9 15,10-14 6-15,0 0-6 0,-6 10 6 0,3-5-6 16,3-5 3-16,0 0-3 0,0 0 4 0,-2 11-4 16,2-11 2-16,0 0-2 0,0 8 3 0,-2-2-3 15,2-6 2-15,0 0-2 0,-3 8 2 0,3 4-2 0,0-12 2 16,0 0-2-16,2 12 3 0,-1-5-3 0,-1-7 2 15,0 0-2-15,0 0 3 0,0 0-3 0,0 0 2 16,0 0-2-16,0 0 2 0,0 0-2 0,0 0 3 16,0 0-3-16,0 0 3 0,7 6-3 0,-7-6 2 0,0 0-2 15,0 0 3-15,0 0-3 0,0 0 2 16,0 0-2-16,0 0 3 0,7 0-3 0,-7 0 2 0,0 0-2 16,0 0 2-16,0 0-2 0,0 0 1 0,0 0-1 15,9 0 1-15,-9 0-1 0,0 0 0 0,0 0 0 16,13 0 1-16,10 0-1 0,-23 0 1 0,0 0-1 15,33-2 1-15,2-9-1 0,-35 11 0 0,0 0 0 0,30-12 1 16,-12 4-1-16,-18 8 0 0,0 0 0 0,16-4 0 16,0 2 0-16,-16 2 0 0,0 0 0 0,16 0 0 15,-8-3 0-15,-8 3 0 0,0 0 0 0,9 0 0 16,2-3 0-16,-11 3 0 0,0 0 0 0,9-2 0 16,-9 2 0-16,0 0-1 0,0 0 1 0,8 0-1 15,-8 0 1-15,0 0-3 0,0 0 3 0,9 0-2 16,-9 0 2-16,0 0-1502 0</inkml:trace>
  <inkml:trace contextRef="#ctx0" brushRef="#br0" timeOffset="8">22273 6097 572 0,'0'0'0'0,"0"0"0"15,0 0 0-15,0 0 30 0,0 0-30 0,0 0 31 16,0 0-31-16,0 0 63 0,0 0-63 0,0 0 63 16,0 0-63-16,0 0 67 0,0 0-67 0,0 0 67 15,0 0-67-15,0 0 42 0,0 0-42 0,0 0 42 16,0 0-42-16,0 0 30 0,0 0-30 0,0 0 31 16,10-18-31-16,-10 18 22 0,0 0-22 0,-2-15 23 0,-1-6-23 15,3 21 21-15,0 0-21 0,-5-19 22 0,-4 10-22 16,9 9 19-16,0 0-19 0,-13 4 20 0,-4 1-20 15,17-5 20-15,0 0-20 0,-13 7 21 0,5 2-21 16,8-9 15-16,0 0-15 0,-4 8 16 0,-1 4-16 16,5-12 13-16,0 0-13 0,-5 16 13 0,5-7-13 15,0-9 10-15,0 0-10 0,1 12 10 0,5 3-10 16,-6-15 9-16,0 0-9 0,5 16 9 0,0-7-9 0,-5-9 8 16,0 0-8-16,5 8 9 0,-5-8-9 0,0 0 5 15,0 0-5-15,13 4 6 0,-6-4-6 0,-7 0 4 0,0 0-4 16,9-4 5-16,3-4-5 0,-12 8 1 0,0 0-1 15,11-13 2-15,1-2-2 0,-12 15 1 0,0 0-1 16,12-16 1-16,-3 2-1 0,-9 14 2 0,0 0-2 16,5-19 3-16,-8-8-3 0,3 27 5 0,0 0-5 15,-4-21 5-15,3 4-5 0,1 17 7 0,0 0-7 16,-4-11 8-16,4 11-8 0,0 0 10 0,0 0-10 16,-14-1 11-16,2 14-11 0,12-13 14 0,0 0-14 15,-11 19 14-15,0-6-14 0,11-13 15 0,0 0-15 16,-5 12 15-16,2 3-15 0,3-15 13 0,0 0-13 0,0 12 14 15,0 0-14-15,0-12 10 0,0 0-10 0,1 13 11 16,3-5-11-16,-4-8 10 0,0 0-10 0,3 5 10 16,-3-5-10-16,0 0 5 0,0 0-5 0,8 7 5 15,-8-7-5-15,0 0 3 0,0 0-3 0,0 0 3 16,7-3-3-16,-7 3 4 0,0 0-4 0,5-5 4 16,2-7-4-16,-7 12 5 0,0 0-5 0,7-13 6 0,-2 1-6 15,-5 12 7-15,0 0-7 0,2-22 8 0,-4-11-8 16,2 33 8-16,0 0-8 0,-3-29 8 0,1 10-8 15,2 19 10-15,0 0-10 0,-2-9 10 0,-5 9-10 16,7 0 11-16,0 0-11 0,-12 9 12 0,-6 18-12 16,18-27 11-16,0 0-11 0,-16 37 11 0,2-1-11 15,14-36 12-15,0 0-12 0,-7 28 13 0,5-2-13 16,2-26 8-16,0 0-8 0,2 19 9 0,3-7-9 0,-5-12 6 16,0 0-6-16,7 3 7 0,2 2-7 0,-9-5 3 15,0 0-3-15,9 0 3 0,-9 0-3 0,0 0 3 16,0 0-3-16,7-5 3 0,4-7-3 0,-11 12 2 15,0 0-2-15,10-12 3 0,1-4-3 0,-11 16 1 0,0 0-1 16,9-19 2-16,-4 2-2 0,-5 17 1 0,0 0-1 16,0-21 2-16,-5-6-2 0,5 27 1 0,0 0-1 15,-7-25 1-15,0 10-1 0,7 15 2 0,0 0-2 16,0 0 2-16,-11 7-2 0,11-7 1 0,0 0-1 16,-9 14 2-16,6 1-2 0,3-15 0 0,0 0 0 15,-4 16 1-15,1 8-1 0,3-24 0 0,0 0 0 16,-2 21 1-16,2-2-1 0,0-19 0 0,0 0 0 15,2 14 0-15,-1-8 0 0,-1-6 0 0,0 0 0 16,0 0 0-16,7 6 0 0,-7-6 0 0,0 0 0 0,0 0 0 16,11-2 0-16,-11 2 0 0,0 0 0 0,0 0 0 15,11-12 0-15,-11 12 0 0,0 0 0 0,5-11 0 16,-2 3 0-16,-3 8 1 0,0 0-1 0,2-9 1 16,-2-3-1-16,0 12 2 0,0 0-2 0,-2-9 2 0,-1 2-2 15,3 7 4-15,0 0-4 0,0 0 4 16,-12-12-4-16,12 12 6 0,0 0-6 0,-7-3 7 0,7 3-7 15,0 0 6-15,0 0-6 0,-11 10 7 0,6 8-7 16,5-18 4-16,0 0-4 0,-4 19 5 0,4-2-5 16,0-17 2-16,0 0-2 0,0 15 3 0,2-6-3 15,-2-9 1-15,0 0-1 0,0 0 1 0,10 9-1 16,-10-9 0-16,0 0 0 0,0 0 0 0,11 7 0 0,-11-7 0 16,0 0 0-16,0 0 0 0,5-16 0 0,-5 16 0 15,0 0 0-15,9-21 0 0,0 2 0 0,-9 19 0 16,0 0 0-16,7-24 1 0,-5-9-1 0,-2 33 2 0,0 0-2 15,2-29 2-15,-2 13-2 0,0 16 4 0,0 0-4 16,0 0 4-16,-6 21-4 0,6-21 6 16,0 0-6-16,-2 21 6 0,1-11-6 0,-1 2-1306 0</inkml:trace>
  <inkml:trace contextRef="#ctx0" brushRef="#br1" timeOffset="9">27903 6055 393 0,'0'0'0'0,"0"0"0"0,0 0 0 16,0 0 29-16,0 0-29 0,0 0 30 0,0 0-30 16,0 0 75-16,0 0-75 0,0 0 76 0,0 0-76 15,0 0 80-15,0 0-80 0,25 2 81 0,-13 1-81 16,-12-3 85-16,0 0-85 0,14 4 86 0,0-4-86 0,-14 0 42 16,0 0-42-16,20 0 43 0,10 5-43 0,-30-5 35 15,0 0-35-15,33 7 35 0,-1-2-35 0,-32-5 30 16,0 0-30-16,37 4 30 0,18-8-30 0,-55 4 34 15,0 0-34-15,58-2 35 0,0 2-35 0,-58 0 37 0,0 0-37 16,48 2 37-16,-15-2-37 0,-33 0 35 0,0 0-35 16,34 0 36-16,6 4-36 0,-40-4 29 0,0 0-29 15,39 3 29-15,-9-6-29 0,-30 3 24 0,0 0-24 16,34-4 25-16,11 8-25 0,-45-4 17 0,0 0-17 16,41 0 17-16,-16 0-17 0,-25 0 10 0,0 0-10 15,24-4 11-15,8 8-11 0,-32-4 7 0,0 0-7 16,32 3 8-16,-9 1-8 0,-23-4 5 0,0 0-5 15,16 1 6-15,-6 3-6 0,-10-4 2 0,0 0-2 16,9-4 3-16,0 3-3 0,-9 1 2 0,0 0-2 0,10 0 2 16,1 0-2-16,-11 0 2 0,0 0-2 0,12 0 2 15,6 0-2-15,-18 0 2 0,0 0-2 0,16 0 2 16,-4 0-2-16,-12 0 3 0,0 0-3 0,9 0 4 16,-2 0-4-16,-7 0 5 0,0 0-5 0,0 0 6 15,9-4-6-15,-9 4 6 0,0 0-6 0,0 0 6 16,7-7-6-16,-7 7 5 0,0 0-5 0,0 0 6 0,7-2-6 15,-7 2 6-15,0 0-6 0,0 0 6 0,7-12-6 16,-7 12 6-16,0 0-6 0,4-7 7 0,-1-1-7 16,-3 8 8-16,0 0-8 0,4-9 8 0,-3 2-8 15,-1 7 7-15,0 0-7 0,0 0 7 0,-1-8-7 16,1 8 6-16,0 0-6 0,0 0 6 0,-2-9-6 16,2 9 6-16,0 0-6 0,0 0 6 0,0 0-6 15,0 0 5-15,0 0-5 0,-7 2 5 0,2 8-5 0,5-10 4 16,0 0-4-16,-6 9 4 0,1-1-4 0,5-8 4 15,0 0-4-15,-4 7 5 0,4-7-5 0,0 0 5 0,0 0-5 16,0 12 5-16,0-12-5 0,0 0 5 0,0 0-5 16,-3 9 6-16,3-9-6 0,0 0 5 0,0 0-5 15,0 0 5-15,0 0-5 0,0 0 5 0,0 0-5 16,0 0 5-16,3-9-5 0,-3 9 5 0,0 0-5 16,0 0 6-16,4-7-6 0,-4 7 7 0,0 0-7 15,4-8 8-15,-3 1-8 0,-1 7 10 0,0 0-10 0,0 0 11 16,-3-9-11-16,3 9 14 0,0 0-14 0,0 0 15 15,-13-5-15-15,13 5 13 0,0 0-13 0,-7 5 14 16,0-1-14-16,7-4 16 0,0 0-16 0,-7 8 17 16,0 4-17-16,7-12 14 0,0 0-14 0,-5 9 15 15,3 1-15-15,2-10 13 0,0 0-13 0,0 6 13 16,0 1-13-16,0-7 10 0,0 0-10 0,0 0 10 16,-2 8-10-16,2-8 9 0,0 0-9 0,0 0 10 15,0 0-10-15,0 0 6 0,0 0-6 0,0 0 6 16,-1-7-6-16,1 7 3 0,0 0-3 0,7-8 4 15,7-8-4-15,0 2-1445 0</inkml:trace>
  <inkml:trace contextRef="#ctx0" brushRef="#br1" timeOffset="10">28847 6000 371 0,'0'0'0'0,"0"0"0"15,0 0 0-15,0 0 14 0,0 0-14 0,0 0 15 16,17 9-15-16,-17-9 29 0,0 0-29 0,0 0 29 16,0 0-29-16,0 0 43 0,0 0-43 0,0 10 43 15,0-10-43-15,0 0 56 0,0 0-56 0,0 9 56 0,0-1-56 16,0-8 30-16,0 0-30 0,0 7 31 15,0-7-31-15,0 0 23 0,0 0-23 0,0 0 23 0,0 9-23 16,0-9 17-16,0 0-17 0,0 0 18 0,0 0-18 16,0 0 20-16,0 0-20 0,0 0 20 0,0 0-20 15,0 0 21-15,0 0-21 0,2-9 22 0,-2 9-22 16,0 0 35-16,0 0-35 0,4-7 36 0,-4 7-36 16,0 0 45-16,0 0-45 0,1-12 45 0,-1 0-45 0,0 12 47 15,0 0-47-15,0-12 48 0,0 7-48 16,0 5 49-16,0 0-49 0,0 0 49 0,0 0-49 0,0 0 42 15,0 0-42-15,0 12 42 0,-1-4-42 0,1-8 38 16,0 0-38-16,-4 16 38 0,4 8-38 0,0-3-987 0</inkml:trace>
  <inkml:trace contextRef="#ctx0" brushRef="#br1" timeOffset="11">28896 5979 303 0,'0'0'0'0,"0"0"0"0,0 0 0 16,0 0 20-16,0 0-20 0,0 0 21 0,0 0-21 15,0 0 68-15,0 0-68 0,0 0 69 0,0 21-69 16,0-21 64-16,0 0-64 0,0 15 65 0,-2-2-65 16,2-13 51-16,0 0-51 0,-3 5 51 0,3-5-51 0,0 0 36 15,0 0-36-15,-6 10 36 0,6-10-36 0,0 0 25 16,0 0-25-16,2 12 25 0,-2-7-25 0,0-5 16 16,0 0-16-16,0 0 17 0,0 9-17 0,0-9 12 0,0 0-12 15,0 0 12-15,0 0-12 0,0 0 10 0,0 0-10 16,2 10 10-16,-2-10-10 0,0 0 9 0,0 0-9 15,0 0 9-15,0 0-9 0,0 0 8 0,0 0-8 16,7 6 9-16,-7-6-9 0,0 0 8 0,0 0-8 0,0 0 9 16,0 0-9-16,0 0 10 0,0 0-10 0,4-9 10 15,-4 9-10-15,0 0 10 0,0 0-10 0,0 0 10 16,1-9-10-16,-1 9 9 0,0 0-9 0,0 0 10 16,2-7-10-16,-2 7 9 0,0 0-9 0,0 0 9 15,0 0-9-15,0 0 9 0,0 0-9 0,0 0 9 16,-7 0-9-16,7 0 7 0,0 0-7 0,0 0 7 15,-3 9-7-15,3-9 6 0,0 0-6 0,-2 7 6 16,0 2-6-16,2-9 7 0,0 0-7 0,0 0 7 16,-2 7-7-16,2-7 9 0,0 0-9 0,0 0 9 15,0 0-9-15,0 0 12 0,0 0-12 0,0 0 13 0,7 0-13 16,-7 0 15-16,0 0-15 0,0 0 16 0,0 0-16 16,0 0 18-16,0 0-18 0,6-11 19 0,-5 6-19 15,-1 5 20-15,0 0-20 0,2-9 21 0,-2 9-21 16,0 0 24-16,0 0-24 0,4-15 25 0,-4-6-25 15,0 21 25-15,0 0-25 0,0-24 25 0,0 12-25 16,0 12 27-16,0 0-27 0,0-11 28 0,0 6-28 16,0 5 24-16,0 0-24 0,0 0 24 0,-9 16-24 0,9-16 24 15,0 0-24-15,-7 20 24 0,3-2-24 0,4-18 21 16,0 0-21-16,-2 15 22 0,1-3-22 0,1-12 17 16,0 0-17-16,-2 13 17 0,-2 6-17 0,4-19 14 15,0 0-14-15,-1 13 15 0,4-2-15 0,-3-11 12 0,0 0-12 16,0 0 13-16,7 8-13 0,-7-8 11 0,0 0-11 15,0 0 11-15,7 9-11 0,-7-9 10 0,0 0-10 16,0 0 11-16,7-5-11 0,-7 5 8 0,0 0-8 16,0 0 8-16,7-4-8 0,-7 4 8 0,0 0-8 0,0 0 8 15,7-12-8-15,-7 12 6 0,0 0-6 0,4-8 7 16,-1-4-7-16,-3 12 6 0,0 0-6 0,2-13 7 16,-4 7-7-16,2 6 6 0,0 0-6 0,-3-6 7 15,-1-1-7-15,4 7 8 0,0 0-8 0,0 0 8 16,-7-8-8-16,7 8 8 0,0 0-8 0,0 0 9 15,0 0-9-15,0 0 10 0,0 0-10 0,-5 8 10 16,3 1-10-16,2-9 8 0,0 0-8 0,0 12 9 16,4 4-9-16,-4-16 7 0,0 0-7 0,5 12 7 15,0-5-7-15,-5-7 5 0,0 0-5 0,0 0 6 0,11 0-6 16,-11 0 3-16,0 0-3 0,0 0 4 0,9 2-4 16,-9-2 2-16,0 0-2 0,0 0 3 0,0 0-3 15,0 0 3-15,0 0-3 0,7-6 3 0,-7 6-3 16,0 0 3-16,0 0-3 0,7-12 4 0,-4 4-4 15,-3 8 4-15,0 0-4 0,2-13 5 0,-4 1-5 16,2 12 5-16,0 0-5 0,-3-7 5 0,-4 7-5 16,7 0 7-16,0 0-7 0,-9 0 7 0,-2 7-7 15,11-7 6-15,0 0-6 0,-8 9 6 0,-1 0-6 0,9-9 6 16,0 0-6-16,-5 12 7 0,1-5-7 0,4-7 5 16,0 0-5-16,0 0 6 0,2 8-6 0,-2-8 4 15,0 0-4-15,0 0 5 0,0 0-5 0,0 0 4 0,0 0-4 16,7 0 4-16,-7 0-4 0,0 0 2 0,0 0-2 15,14-12 3-15,18-9-3 0,-2 2-1407 0</inkml:trace>
  <inkml:trace contextRef="#ctx0" brushRef="#br1" timeOffset="12">28924 6028 337 0,'0'0'0'16,"0"0"0"-16,0 0 0 0,0 0 26 0,0 0-26 0,0 20 27 15,0-13-27-15,0-7 78 0,0 0-78 0,0 0 79 16,0 0-79-16,0 0 101 0,0 0-101 0,0 0 101 16,-9 0-101-16,9 0 84 0,0 0-84 0,0 0 84 15,0 0-84-15,0 0 54 0,0 0-54 0,0 0 54 16,0 0-54-16,0 0 44 0,0 0-44 0,0 0 44 15,2-10-44-15,-2 10 35 0,0 0-35 0,0 0 35 0,-7-9-35 16,7 9 32-16,0 0-32 0,0 0 33 0,0 0-33 16,0 0 41-16,0 0-41 0,-10-5 41 0,3 5-41 15,7 0 44-15,0 0-44 0,-8 2 44 0,8-2-44 16,0 0 40-16,0 0-40 0,-10 3 40 0,10-3-40 16,0 0 34-16,0 0-34 0,-11 0 34 0,11 0-34 15,0 0 27-15,0 0-27 0,-9 4 28 0,9-4-28 16,0 0 23-16,0 0-23 0,-7 8 23 0,0-1-23 15,7-7 18-15,0 0-18 0,-8 12 18 0,-1 2-18 0,9-14 15 16,0 0-15-16,-6 16 15 0,6-4-15 0,0-12 11 16,0 0-11-16,2 9 11 0,-2 1-11 0,0-10 8 15,0 0-8-15,2 9 9 0,0 3-9 0,-2-12 6 0,0 0-6 16,3 12 7-16,1-4-7 0,-4-8 6 0,0 0-6 16,0 0 7-16,12 13-7 0,-12-13 6 0,0 0-6 15,9 6 7-15,0 3-7 0,-9-9 6 0,0 0-6 16,7 9 7-16,-7-9-7 0,0 0 7 0,0 0-7 15,10 3 7-15,-10-3-7 16,0 0 6-16,0 0-6 0,11 4 6 0,-11-4-6 0,0 0 6 0,0 0-6 16,0 0 6-16,7-4-6 0,-7 4 5 0,0 0-5 15,0 0 5-15,12 0-5 0,-12 0 4 0,0 0-4 0,7-8 5 16,2-3-5-16,-9 11 4 0,0 0-4 0,9-12 5 16,-2 0-5-16,-7 12 4 0,0 0-4 0,5-12 4 15,-1-2-4-15,-4 14 4 0,0 0-4 0,2-16 5 16,-2 1-5-16,0 15 5 0,0 0-5 0,-2-12 5 15,-3-4-5-15,5 16 4 0,0 0-4 0,-7-12 5 0,0 3-5 16,7 9 4-16,0 0-4 0,-4-12 4 0,2-8-4 16,2 20 2-16,0 0-2 0,-2-21 3 0,-3 5-3 15,5 16 2-15,0 0-2 0,-5-8 2 0,5 8-2 16,0 0 1-16,0 0-1 0,-7 0 2 0,2 12-2 16,5-12 1-16,0 0-1 0,-9 17 2 0,0-5-2 15,9-12 1-15,0 0-1 0,-5 7 2 0,5-7-2 16,0 0 1-16,0 0-1 0,-7 9 2 0,1-4-2 15,6-5 2-15,0 0-2 0,-7 7 3 0,4 1-3 16,3-8 2-16,0 0-2 0,-2 7 2 0,2-7-2 0,0 0 3 16,0 0-3-16,-4 12 3 0,3 1-3 0,1-13 2 15,0 0-2-15,-2 13 3 0,0 3-3 0,2-16 2 16,0 0-2-16,-3 16 3 0,-1-1-3 0,4-15 3 0,0 0-3 16,-2 12 3-16,2-12-3 0,0 0 2 0,0 0-2 15,2 9 3-15,-2-9-3 0,0 0 2 0,0 0-2 16,7 9 2-16,-7-9-2 0,0 0 1 0,0 0-1 15,11 8 2-15,-11-8-2 0,0 0 1 0,0 0-1 16,7 0 1-16,-7 0-1 0,0 0 1 0,0 0-1 16,10 0 1-16,-10 0-1 0,0 0 1 0,0 0-1 15,11 0 1-15,-11 0-1 0,0 0 1 0,0 0-1 16,0 0 1-16,7 0-1 0,-7 0 1 0,0 0-1 0,0 0 2 16,11-8-2-16,-11 8 2 0,0 0-2 0,8-9 2 15,1-7-2-15,-9 16 2 0,0 0-2 0,7-20 3 16,-5 1-3-16,-2 19 3 0,0 0-3 0,0-18 4 15,-2 3-4-15,2 15 4 0,0 0-4 0,-3-16 5 16,-3 7-5-16,6 9 3 0,0 0-3 0,-7-5 3 0,0 5-3 16,7 0 2-16,0 0-2 0,0 0 2 0,-7 18-2 15,7-18 1-15,0 0-1 0,-1 6 1 0,1-6-1 16,0 0-1475-16</inkml:trace>
  <inkml:trace contextRef="#ctx0" brushRef="#br1" timeOffset="13">26417 11081 438 0,'0'0'0'0,"0"0"0"0,0 0 0 0,0 0 32 0,0 0-32 0,0 24 32 16,0-24-32-16,0 0 103 0,0 0-103 0,2 5 104 15,-2-5-104-15,0 0 105 0,0 0-105 0,0 0 106 16,0 0-106-16,0 0 86 0,0 0-86 0,7 0 87 15,-7 0-87-15,0 0 47 0,0 0-47 0,18 0 47 16,24 0-47-16,-42 0 47 0,0 0-47 0,43 0 47 16,-6 0-47-16,-37 0 42 0,0 0-42 0,38 2 43 0,12 0-43 15,-50-2 37-15,0 0-37 0,47 3 38 16,-15-3-38-16,-32 0 44 0,0 0-44 0,32-5 45 0,7 3-45 16,-39 2 40-16,0 0-40 0,37-2 40 0,-14-1-40 15,-23 3 34-15,0 0-34 0,16-3 34 0,-4 1-34 16,-12 2 27-16,0 0-27 0,12 0 28 0,2 0-28 15,-14 0 18-15,0 0-18 0,11 0 19 0,-11 0-19 16,0 0 5-16,0 0-5 0,9 2 6 0,-9-2-6 0,0 0-1276 16</inkml:trace>
  <inkml:trace contextRef="#ctx0" brushRef="#br1" timeOffset="14">26742 11065 639 0,'0'0'0'0,"0"0"0"15,-5 16 0-15,5-16 6 0,0 0-6 0,-4 12 6 16,1-7-6-16,3-5 8 0,0 0-8 0,0 0 8 16,-4 12-8-16,4-12 54 0,0 0-54 0,2 7 54 15,0 2-54-15,-2-9 79 0,0 0-79 0,3 12 80 16,4 7-80-16,-7-19 70 0,0 0-70 0,9 28 70 15,2 6-70-15,-11-34 66 0,0 0-66 0,7 40 67 16,-4 12-67-16,-3-52 60 0,0 0-60 0,2 43 61 16,2-8-61-16,-4-35 47 0,0 0-47 0,3 28 47 15,1-4-47-15,-4-24 37 0,0 0-37 0,1 19 37 16,-2-5-37-16,1-14 24 0,0 0-24 0,0 13 24 0,3 1-24 16,1 2-1098-16</inkml:trace>
  <inkml:trace contextRef="#ctx0" brushRef="#br1" timeOffset="15">26550 11513 942 0,'0'0'0'0,"0"0"0"0,3 16 0 0,-3-16 23 0,0 0-23 16,4 12 23-16,-4-12-23 0,0 0 41 0,0 0-41 15,5 5 41-15,-5-5-41 0,0 0 14 0,0 0-14 16,9 2 15-16,10 0-15 0,-19-2 3 0,0 0-3 16,30 0 3-16,9-2-3 0,-39 2 20 0,0 0-20 15,41-3 20-15,-3-1-20 0,-38 4 53 0,0 0-53 0,36 0 53 16,1-7-53-16,-37 7 64 0,0 0-64 0,33-5 65 16,-6 2-65-16,-27 3 57 0,0 0-57 0,26-6 57 15,8-2-57-15,-34 8 43 0,0 0-43 0,30-11 43 16,-11 6-43-16,-19 5 17 0,0 0-17 0,12-2 17 15,-4 1-17-15,-1 1-1151 0</inkml:trace>
  <inkml:trace contextRef="#ctx0" brushRef="#br1" timeOffset="16">27409 10838 886 0,'0'0'0'0,"0"0"0"15,0 0 0-15,0 0 56 0,0 0-56 0,-28 9 57 16,12 14-57-16,16-23 117 0,0 0-117 0,-18 33 118 16,-1 6-118-16,19-39 89 0,0 0-89 0,-16 45 90 0,5 7-90 15,11-52 51-15,0 0-51 0,-5 57 52 0,5 0-52 16,0-57 32-16,0 0-32 0,7 73 33 0,7 24-33 15,-14-97 25-15,0 0-25 0,19 88 26 0,1-18-26 16,-20-70 19-16,0 0-19 0,23 55 19 0,0-1-19 16,0-6-1193-16</inkml:trace>
  <inkml:trace contextRef="#ctx0" brushRef="#br1" timeOffset="17">27613 11001 1244 0,'0'0'0'0,"2"11"0"15,3 9 0-15,-5-20 8 0,0 0-8 0,4 28 8 16,-4-11-8-16,0-17 18 0,0 0-18 0,0 16 19 16,-2-1-19-16,2-15 83 0,0 0-83 0,-2 21 83 15,2 5-83-15,0-26 76 0,0 0-76 0,0 37 77 16,0 14-77-16,0-51 68 0,0 0-68 0,0 56 68 16,0-4-68-16,0-52 60 0,0 0-60 0,0 41 61 0,0-8-61 15,0-33 47-15,0 0-47 0,2 23 47 0,0-10-47 16,-2-13 40-16,0 0-40 0,2 11 40 0,-1-2-40 15,-1-9 30-15,0 0-30 0,0 0 31 0,0 0-31 16,0 0 25-16,0 0-25 0,0 0 25 0,9 1-25 16,-9-1 21-16,0 0-21 0,0 0 22 0,16 0-22 15,-16 0 15-15,0 0-15 0,13-1 15 0,1-3-15 16,-14 4 13-16,0 0-13 0,16-3 13 0,3-1-13 16,-19 4 9-16,0 0-9 0,23-2 10 0,-2 2-10 0,-21 0 8 15,0 0-8-15,26-5 9 0,6 0-9 0,-32 5 3 16,0 0-3-16,30-5 4 0,-7 1-4 15,-23 4 0-15,0 0 0 0,18-5 0 0,-4-7 0 0,0 0-1665 0</inkml:trace>
  <inkml:trace contextRef="#ctx0" brushRef="#br1" timeOffset="18">27852 10858 1390 0,'0'0'0'0,"0"0"0"16,17-7 0-16,-17 7-1 0,0 0 1 0,16-7 0 16,-4 8 0-16,-12-1-3 0,0 0 3 0,18 21-2 15,8 19 2-15,-26-40 11 0,0 0-11 0,32 54 12 16,2 6-12-16,-34-60 36 0,0 0-36 0,30 61 37 15,-9-1-37-15,-21-60 72 0,0 0-72 0,12 73 72 0,-6 24-72 16,-6-97 63-16,0 0-63 0,-4 88 63 0,-12-17-63 16,0 0-1253-16</inkml:trace>
  <inkml:trace contextRef="#ctx0" brushRef="#br1" timeOffset="19">28393 11167 931 0,'0'0'0'0,"0"0"0"0,0 0 0 16,0 0 56-16,0 0-56 0,5 26 56 0,-5-26-56 16,0 0 103-16,0 0-103 0,4 9 103 0,-4-9-103 15,0 0 77-15,0 0-77 0,0 0 78 0,0 0-78 0,0 0 57 16,0 0-57-16,17 3 58 0,12-3-58 0,-29 0 61 15,0 0-61-15,31 0 62 0,-4 2-62 0,-27-2 58 16,0 0-58-16,21 0 58 0,-2-5-58 0,-19 5 43 0,0 0-43 16,15-5 44-16,-8 5-44 0,-7 0 30 0,0 0-30 15,0 0 30-15,10 8-30 0,1 1-1369 0</inkml:trace>
  <inkml:trace contextRef="#ctx0" brushRef="#br1" timeOffset="20">28386 11437 1401 0,'0'0'0'0,"0"0"0"15,3 9 0-15,-3-9 6 0,0 0-6 0,4 7 7 16,-4-7-7-16,0 0 34 0,0 0-34 0,7 3 35 16,-7-3-35-16,0 0 38 0,0 0-38 0,23 0 39 15,14-8-39-15,-37 8 37 0,0 0-37 0,35-9 37 16,-15 4-37-16,-20 5 21 0,0 0-21 0,21-5 22 15,12-2-22-15,1 0-1198 0</inkml:trace>
  <inkml:trace contextRef="#ctx0" brushRef="#br1" timeOffset="21">28703 10987 953 0,'0'0'0'0,"-3"12"0"0,-9 13 0 15,12-25 78-15,0 0-78 0,-13 24 78 0,6-9-78 16,7-15 113-16,0 0-113 0,-5 9 113 0,5-9-113 16,0 0 85-16,0 0-85 0,-7 4 86 0,7-4-86 15,0 0 52-15,0 0-52 0,9 0 53 0,3 0-53 16,-12 0 35-16,0 0-35 0,32-4 35 0,24-5-35 15,-56 9 30-15,0 0-30 0,62-6 30 0,-7-3-30 0,-55 9 32 16,0 0-32-16,45-10 33 0,-9-1-33 0,-36 11 37 16,0 0-37-16,28-10 38 0,-7 5-38 0,-21 5 30 0,0 0-30 15,18 0 31-15,-4-4-31 0,-14 4 25 0,0 0-25 16,12 0 26-16,-3 0-26 0,-9 0 16 0,0 0-16 16,7 0 16-16,-7 0-16 0,0 0-1459 0</inkml:trace>
  <inkml:trace contextRef="#ctx0" brushRef="#br1" timeOffset="22">28894 11038 1166 0,'0'0'0'0,"2"6"0"15,-1 10 0-15,-1-16 17 0,0 0-17 0,2 16 17 16,0-6-17-16,-2-10 43 0,0 0-43 0,0 10 44 15,0 4-44-15,0-14 52 0,0 0-52 0,2 23 53 0,3 4-53 16,-5-27 37-16,0 0-37 0,5 33 37 0,1 4-37 16,-6-37 33-16,0 0-33 0,7 45 33 0,0 7-33 15,-7-52 38-15,0 0-38 0,7 51 39 0,0-9-39 16,-7-42 30-16,0 0-30 0,7 31 31 0,-2-12-31 16,-5-19 25-16,0 0-25 0,4 14 26 0,-4-2-26 15,0 0-1231-15</inkml:trace>
  <inkml:trace contextRef="#ctx0" brushRef="#br1" timeOffset="23">28753 11555 1311 0,'0'0'0'16,"0"0"0"-16,3-9 0 0,-3 9 1 0,0 0-1 15,0 0 2-15,4-5-2 0,-4 5 29 0,0 0-29 16,16 0 30-16,24-3-30 0,-40 3 38 0,0 0-38 0,43-2 39 15,-17 0-39-15,-26 2 55 0,0 0-55 0,28-2 56 16,8-1-56-16,-36 3 53 0,0 0-53 0,31-7 54 16,-11 5-54-16,-20 2 38 0,0 0-38 0,23-3 39 15,12-9-39-15,0 0-1249 0</inkml:trace>
  <inkml:trace contextRef="#ctx0" brushRef="#br1" timeOffset="24">29668 11181 1031 0,'0'0'0'16,"0"0"0"-16,13 16 0 0,-13-16 52 0,0 0-52 16,8 10 53-16,0-3-53 0,-8-7 85 0,0 0-85 0,14 5 86 15,16 6-86-15,-30-11 64 0,0 0-64 0,30 12 64 16,-11-4-64-16,-19-8 53 0,0 0-53 0,14 4 54 16,-2-4-54-16,-12 0 44 0,0 0-44 0,15-2 45 15,4 0-45-15,-19 2 39 0,0 0-39 0,21-7 40 16,-1-1-40-16,-20 8 36 0,0 0-36 0,15-12 37 15,-2-6-37-15,-13 18 31 0,0 0-31 0,9-19 31 16,-6-1-31-16,-3 20 31 0,0 0-31 0,-2-21 31 16,-1 0-31-16,3 21 28 0,0 0-28 0,-5-16 29 15,-3 4-29-15,8 12 27 0,0 0-27 0,-7-12 27 0,0 5-27 16,7 7 23-16,0 0-23 0,-10-1 23 0,-4 6-23 16,14-5 18-16,0 0-18 0,-21 8 19 0,-11 5-19 15,32-13 15-15,0 0-15 0,-36 15 16 0,3 1-16 16,33-16 13-16,0 0-13 0,-34 24 13 0,-1 9-13 15,35-33 11-15,0 0-11 0,-28 38 12 0,9 9-12 16,19-47 10-16,0 0-10 0,-7 50 11 0,12-3-11 0,-5-47 9 16,0 0-9-16,16 39 10 0,10-9-10 15,-26-30 9-15,0 0-9 0,41 22 10 0,12-4-10 0,-53-18 9 16,0 0-9-16,47 12 9 0,-22-7-9 0,-25-5 7 16,0 0-7-16,19 3 7 0,4-4-7 0,-23 1 2 0,0 0-2 15,27-6 2-15,1-4-2 0,-28 10 0 0,0 0 0 16,26-19 0-16,3-10 0 0,-1 1-1647 0</inkml:trace>
  <inkml:trace contextRef="#ctx0" brushRef="#br1" timeOffset="25">30026 10669 919 0,'0'0'0'16,"0"0"0"-16,4 12 0 0,-4-12 51 0,0 0-51 16,3 9 52-16,-3-9-52 0,0 0 110 0,0 0-110 15,7 0 110-15,-7 0-110 0,0 0 74 0,0 0-74 16,22-4 75-16,24-3-75 0,-46 7 49 0,0 0-49 16,47-7 50-16,-20 7-50 0,-27 0 31 0,0 0-31 0,15-3 31 15,-2 3-31-15,1 0-1104 0</inkml:trace>
  <inkml:trace contextRef="#ctx0" brushRef="#br1" timeOffset="26">30787 10311 785 0,'0'0'0'0,"0"0"0"15,-6 10 0-15,6-10 31 0,0 0-31 0,-1 19 31 16,1 17-31-16,0-36 47 0,0 0-47 0,-4 42 48 16,-5-2-48-16,9-40 89 0,0 0-89 0,-17 40 89 15,-6-6-89-15,23-34 78 0,0 0-78 0,-30 31 78 16,-6-3-78-16,36-28 61 0,0 0-61 0,-38 21 62 15,-5-9-62-15,43-12 60 0,0 0-60 0,-35 12 61 16,16-9-61-16,19-3 54 0,0 0-54 0,-13 2 54 16,1-5-54-16,12 3 44 0,0 0-44 0,-9-9 44 15,4-5-44-15,5 14 38 0,0 0-38 0,-6-19 39 16,-1-2-39-16,7 21 35 0,0 0-35 0,-7-20 36 0,-1-1-36 16,8 21 37-16,0 0-37 0,-6-17 37 15,4 4-37-15,2 13 29 0,0 0-29 0,4-8 29 0,3 3-29 16,-7 5 24-16,0 0-24 0,14-6 25 0,18 5-25 15,-32 1 21-15,0 0-21 0,39 1 22 0,1 8-22 16,-40-9 13-16,0 0-13 0,43 16 14 0,-1 4-14 16,-42-20 9-16,0 0-9 0,37 23 10 0,-12-4-10 0,-25-19 6 15,0 0-6-15,17 19 6 0,3 5-6 0,-20-24 2 16,0 0-2-16,19 28 2 0,-1 7-2 0,-18-35 0 16,0 0 0-16,12 31 1 0,-1-14-1 0,-1 2-1554 15</inkml:trace>
  <inkml:trace contextRef="#ctx0" brushRef="#br1" timeOffset="27">31132 10262 983 0,'0'0'0'0,"0"0"34"0,0 0-34 0,16 16 35 16,-9-2-35-16,-7-14 21 0,0 0-21 0,0 13 22 16,-5 0-22-16,5-13 66 0,0 0-66 0,-7 15 67 15,2 9-67-15,5-24 82 0,0 0-82 0,-4 28 82 16,2 12-82-16,2-40 76 0,0 0-76 0,0 41 76 0,4 1-76 16,-4-42 65-16,0 0-65 0,5 40 65 0,0-7-65 15,-5-33 49-15,0 0-49 0,6 26 49 0,-3-9-49 16,-3-17 41-16,0 0-41 0,2 12 41 0,-2 0-41 15,0-12 30-15,0 0-30 0,0 7 31 0,0-7-31 16,0 0 25-16,0 0-25 0,0 9 25 0,0-9-25 16,0 0 21-16,0 0-21 0,0 0 22 0,0 0-22 15,0 0 17-15,0 0-17 0,0 0 17 0,0 0-17 16,0 0 14-16,0 0-14 0,9 1 15 0,-9-1-15 0,0 0 11 16,0 0-11-16,7-5 11 0,-7 5-11 0,0 0 8 15,0 0-8-15,12 0 8 0,-3 0-8 0,-9 0 5 16,0 0-5-16,11 0 5 0,1 0-5 0,-12 0 2 15,0 0-2-15,11 0 3 0,-4 0-3 0,-7 0 0 0,0 0 0 16,0 0 1-16,12 0-1 0,0 0-1534 16</inkml:trace>
  <inkml:trace contextRef="#ctx0" brushRef="#br1" timeOffset="28">31182 10662 965 0,'0'0'0'16,"0"0"102"-16,0 0-102 0,0 0 102 0,0 0-102 16,0 0 94-16,0 0-94 0,0 0 95 0,0 0-95 15,0 0 56-15,0 0-56 0,0 0 57 0,17 0-57 16,-17 0 41-16,0 0-41 0,11 2 41 0,3-2-41 16,-14 0 28-16,0 0-28 0,16-2 28 0,2 0-28 0,-18 2 20 15,0 0-20-15,14-5 21 0,-4 2-21 0,-10 3 14 16,0 0-14-16,9-4 14 0,0 1-14 0,-9 3 12 0,0 0-12 15,9-2 12-15,-2 0-12 0,-7 2 7 16,0 0-7-16,0 0 8 0,7-2-8 0,0 1-1228 0</inkml:trace>
  <inkml:trace contextRef="#ctx0" brushRef="#br1" timeOffset="29">30407 10207 830 0,'0'0'0'0,"0"0"0"0,7 10 0 16,-7-10 60-16,0 0-60 0,0 0 60 0,9 7-60 15,-9-7 74-15,0 0-74 0,0 0 74 0,9 0-74 16,-9 0 113-16,0 0-113 0,7 0 113 0,0 0-113 16,-7 0 84-16,0 0-84 0,13-3 85 0,6-6-85 15,-19 9 64-15,0 0-64 0,35-10 64 0,15-2-64 16,-50 12 57-16,0 0-57 0,45-13 58 0,-18 6-58 0,-27 7 48 15,0 0-48-15,19-5 49 0,1 0-49 0,-20 5 38 16,0 0-38-16,19-3 38 0,-3-1-38 0,-16 4 29 16,0 0-29-16,11-2 30 0,-4 2-30 0,-7 0 19 0,0 0-19 15,0 0 20-15,7 0-20 0,-7 0 13 0,0 0-13 16,0 0 14-16,0 0-14 0,0 0-1466 0</inkml:trace>
  <inkml:trace contextRef="#ctx0" brushRef="#br1" timeOffset="30">30993 10790 784 0,'0'0'0'0,"0"0"113"16,0 0-113-16,0 0 113 0,0 0-113 0,0 0 116 16,0 0-116-16,0 0 117 0,0 0-117 0,0 0 90 15,0 0-90-15,0 0 90 0,4-21-90 0,-4 21 70 0,0 0-70 16,0 0 71-16,-9 0-71 0,9 0 36 0,0 0-36 16,-11 2 36-16,-3 1-36 0,14-3 36 0,0 0-36 15,-16 7 36-15,-2 2-36 0,18-9 30 0,0 0-30 16,-15 12 31-16,4-3-31 0,11-9 20 0,0 0-20 15,-7 10 20-15,3 1-20 0,4-11 16 0,0 0-16 16,0 10 17-16,4 2-17 0,-4-12 11 0,0 0-11 16,5 9 12-16,2-2-12 0,-7-7 8 0,0 0-8 15,7 8 9-15,0 1-9 0,-7-9 8 0,0 0-8 16,7 12 8-16,1 0-8 0,-8-12 5 0,0 0-5 16,8 12 6-16,1 4-6 0,-9-16 6 0,0 0-6 0,9 17 7 15,-4-1-7-15,-5-16 8 0,0 0-8 0,2 15 8 16,-5-3-8-16,3-12 9 0,0 0-9 0,-6 13 10 15,-3-5-10-15,9-8 11 0,0 0-11 0,-10 4 12 16,-1-1-12-16,11-3 11 0,0 0-11 0,-10 2 11 0,-1-2-11 16,11 0 6-16,0 0-6 0,-9-4 7 0,4-1-7 15,0-3-1452-15</inkml:trace>
  <inkml:trace contextRef="#ctx0" brushRef="#br1" timeOffset="31">31231 10662 364 0,'0'0'0'0,"0"0"83"0,0 0-83 0,0 0 84 16,0 0-84-16,0 0 108 0,0 0-108 0,0 0 109 16,0 0-109-16,0 0 88 0,0 0-88 0,0 0 89 0,0 0-89 15,0 0 72-15,0 0-72 0,20-14 72 0,-20 14-72 16,0 0 45-16,0 0-45 0,12 0 46 0,-7-3-46 16,-5 3 36-16,0 0-36 0,7-4 36 0,0 2-36 15,-7 2 32-15,0 0-32 0,9-1 33 0,3-1-33 16,-12 2 29-16,0 0-29 0,13 0 29 0,-3-3-29 15,-10 3 27-15,0 0-27 0,7-2 27 0,-7 2-27 16,0 0 23-16,0 0-23 0,11-4 24 0,-11 4-24 16,0 0 23-16,0 0-23 0,11-1 23 0,-11 1-23 0,0 0 21 15,0 0-21-15,0 0 21 0,8 0-21 0,-8 0 17 16,0 0-17-16,0 0 17 0,7 0-17 0,-7 0 14 0,0 0-14 16,0 0 15-16,0 0-15 0,0 0 14 15,0 0-14-15,0 0 15 0,0 0-15 0,0 0 14 0,0 0-14 16,-7 5 15-16,0-3-15 0,7-2 13 0,0 0-13 15,-7 3 13-15,-2-3-13 0,9 0 10 0,0 0-10 16,-10 2 10-16,-1-2-10 0,11 0 9 0,0 0-9 0,-9 0 10 16,-1 5-10-16,10-5 8 0,0 0-8 0,-12 5 9 15,-1-3-9-15,13-2 8 0,0 0-8 0,-10-2 9 16,4 2-9-16,6 0 8 0,0 0-8 0,0 0 9 16,-10 0-9-16,10 0 7 0,0 0-7 0,-7 0 7 15,0-3-7-15,7 3 7 0,0 0-7 0,0 0 7 16,-9-4-7-16,9 4 5 0,0 0-5 0,0 0 6 15,0 0-6-15,0 0 5 0,0 0-5 0,-9 7 5 16,9-7-5-16,0 0 4 0,0 0-4 0,0 0 4 16,0 0-4-16,0 0 4 0,0 0-4 0,0 0 4 15,0 0-4-15,0 0 3 0,0 0-3 0,0 0 3 0,7 4-3 16,-7-4 1-16,0 0-1 0,0 0 2 0,18 0-2 16,-18 0 1-16,0 0-1 0,19 0 1 0,8 0-1 15,-27 0 0-15,0 0 0 0,26-2 1 0,-5 0-1 16,-21 2 0-16,0 0 0 0,16-5 0 0,-5 3 0 15,-11 2 0-15,0 0 0 0,7-2 0 0,-7 2 0 16,0 0 0-16,0 0 0 0,9 0 0 0,-9 0 0 16,0 0 0-16,0 0 0 0,0 0 0 0,10-1 0 15,-10 1-1-15,0 0 1 0,7-2 0 0,-7 2 0 0,0 0-1 16,0 0 1-16,18-5-1 0,8-2 1 0,1 2-1332 16</inkml:trace>
  <inkml:trace contextRef="#ctx0" brushRef="#br1" timeOffset="32">31726 11437 740 0,'0'0'0'16,"0"0"0"-16,0 0 0 0,0 0 31 0,0 0-31 16,0 0 32-16,0 0-32 0,0 0 77 0,0 0-77 15,5 17 78-15,-5-10-78 0,0-7 71 0,0 0-71 16,0 0 71-16,4 9-71 0,-4-9 56 0,0 0-56 0,0 0 57 16,8 9-57-16,-8-9 29 0,0 0-29 0,14 8 29 15,8 4-29-15,-22-12 26 0,0 0-26 0,23 12 26 16,-2-1-26-16,-21-11 22 0,0 0-22 0,23 5 22 15,3-1-22-15,-26-4 17 0,0 0-17 0,25 0 17 16,-8-2-17-16,-17 2 16 0,0 0-16 0,18-4 17 16,-2-1-17-16,-16 5 20 0,0 0-20 0,16-9 21 15,0-4-21-15,-16 13 24 0,0 0-24 0,14-16 24 0,-4-1-24 16,-10 17 27-16,0 0-27 0,7-16 27 0,-7 1-27 16,0 15 32-16,0 0-32 0,-1-14 33 0,-6 3-33 15,7 11 35-15,0 0-35 0,-7-10 36 0,3-4-36 16,4 14 34-16,0 0-34 0,-3-15 35 0,-3-1-35 15,6 16 34-15,0 0-34 0,-9-16 34 0,1 1-34 16,8 15 30-16,0 0-30 0,-7-11 31 0,-2 6-31 0,9 5 28 16,0 0-28-16,-13-3 28 0,-1 3-28 0,14 0 26 15,0 0-26-15,-14 2 26 0,-5-1-26 0,19-1 25 16,0 0-25-16,-21 4 26 0,-2 3-26 0,23-7 24 0,0 0-24 16,-21 10 25-16,3 2-25 0,18-12 20 15,0 0-20-15,-21 14 20 0,-6-4-20 0,27-10 16 0,0 0-16 16,-23 14 17-16,6 2-17 0,17-16 12 0,0 0-12 15,-14 17 12-15,1-1-12 0,13-16 9 0,0 0-9 16,-10 12 9-16,1-2-9 0,9-10 9 0,0 0-9 16,-7 11 10-16,1 1-10 0,6-12 9 0,0 0-9 15,-3 14 9-15,1 3-9 0,2-17 9 0,0 0-9 16,-2 21 9-16,2 3-9 0,0-24 8 0,0 0-8 0,2 27 9 16,0 1-9-16,-2-28 8 0,0 0-8 0,5 28 9 15,1-4-9-15,-6-24 7 0,0 0-7 0,7 21 7 16,0-2-7-16,-7-19 10 0,0 0-10 0,5 12 10 15,0-5-10-15,-5-7 10 0,0 0-10 0,14 10 10 16,11 9-10-16,-25-19 9 0,0 0-9 0,25 16 10 16,-6-4-10-16,-19-12 8 0,0 0-8 0,21 10 8 0,6 1-8 15,-27-11 6-15,0 0-6 0,26 5 7 0,-5 2-7 16,-21-7 7-16,0 0-7 0,22 2 8 0,-1-1-8 16,-21-1 9-16,0 0-9 0,24-1 9 0,3-1-9 15,-27 2 9-15,0 0-9 0,25-7 10 0,-4 2-10 16,-21 5 7-16,0 0-7 0,17-9 8 0,-1 6-8 15,-16 3 6-15,0 0-6 0,14-9 7 0,-3 2-7 16,-11 7 3-16,0 0-3 0,14-9 3 0,9-8-3 0,0 2-1824 16</inkml:trace>
  <inkml:trace contextRef="#ctx0" brushRef="#br1" timeOffset="33">32213 10816 822 0,'0'0'0'0,"0"0"106"16,0 0-106-16,0 0 106 0,0 0-106 0,0 0 90 15,0 0-90-15,0 0 90 0,0 0-90 0,0 0 53 16,0 0-53-16,14-19 53 0,-11 12-53 0,-3 7 52 0,0 0-52 15,4-9 53-15,-1-5-53 0,-3 14 49 0,0 0-49 16,2-14 49-16,-2-6-49 0,0 20 48 0,0 0-48 16,-2-21 49-16,-1 2-49 0,3 19 38 0,0 0-38 15,-4-16 39-15,1 2-39 0,3 14 38 0,0 0-38 16,-4-12 39-16,1 0-39 0,3 12 39 0,0 0-39 16,-6-12 39-16,-1 5-39 0,7 7 33 0,0 0-33 15,-10-8 33-15,-4 4-33 0,14 4 30 0,0 0-30 0,-13-5 30 16,3 1-30-16,10 4 22 0,0 0-22 0,-9-3 23 15,2 0-23-15,7 3 22 0,0 0-22 0,-7-2 22 16,-2 0-22-16,9 2 22 0,0 0-22 0,-11 0 23 16,1 4-23-16,10-4 18 0,0 0-18 0,-9 5 18 15,0 2-18-15,9-7 15 0,0 0-15 0,-9 8 16 16,-1 3-16-16,10-11 11 0,0 0-11 0,-9 14 12 16,0-1-12-16,9-13 7 0,0 0-7 0,-7 14 7 0,0 2-7 15,7-16 5-15,0 0-5 0,-5 14 6 0,1 3-6 16,4-17 3-16,0 0-3 0,0 14 4 0,2-7-4 15,-2-7 2-15,0 0-2 0,0 0 3 0,7 5-3 16,-7-5 2-16,0 0-2 0,0 0 2 0,11 5-2 16,-11-5 2-16,0 0-2 0,0 0 2 0,0 0-2 15,0 0 1-15,0 0-1 0,8 7 2 0,-8-7-2 16,0 0 1-16,0 0-1 0,0 0 2 0,0 0-2 0,0 0 1 16,0 0-1-16,7 0 2 0,-7 0-2 0,0 0 1 15,0 0-1-15,15 0 1 0,-3-2-1 0,-12 2 1 16,0 0-1-16,16-7 2 0,1-3-2 0,-17 10 1 15,0 0-1-15,18-10 2 0,-2-1-2 0,-16 11 2 16,0 0-2-16,10-8 2 0,-2-1-2 0,-8 9 2 0,0 0-2 16,3-7 2-16,-3 7-2 0,0 0 2 0,0 0-2 15,0 0 2-15,0 0-2 0,0 0 2 0,0 0-2 16,0 0 3-16,0 0-3 0,0 0 3 0,0 0-3 16,0 0 3-16,0 0-3 0,0 0 4 0,0 0-4 15,0 0 4-15,7 16-4 0,-7-16 4 0,0 0-4 16,5 19 5-16,1 5-5 0,-6-24 5 0,0 0-5 15,5 29 5-15,-1 4-5 0,-4-33 6 0,0 0-6 0,1 35 6 16,-1-2-6-16,0-33 5 0,0 0-5 0,0 27 5 16,0-2-5-16,0-25 4 0,0 0-4 0,-1 22 5 15,-5-3-5-15,6-19 4 0,0 0-4 0,-7 19 5 16,-3 2-5-16,10-21 5 0,0 0-5 0,-7 14 5 16,1-2-5-16,6-12 5 0,0 0-5 0,-5 10 6 15,-2-6-6-15,7-4 6 0,0 0-6 0,-7 1 6 0,0-2-6 16,7 1 5-16,0 0-5 0,-7-4 6 0,-2-3-6 15,9 7 5-15,0 0-5 0,-11-5 6 0,-1-4-6 16,12 9 7-16,0 0-7 0,-12-6 7 0,5-1-7 16,7 7 9-16,0 0-9 0,0 0 9 0,-9-11-9 15,9 11 8-15,0 0-8 0,0 0 8 0,-2-10-8 16,2 10 8-16,0 0-8 0,4-9 8 0,1-3-8 16,-5 12 6-16,0 0-6 0,9-16 7 0,3-1-7 0,-12 17 5 15,0 0-5-15,25-22 6 0,15-4-6 0,-40 26 2 16,0 0-2-16,39-23 2 0,-9 6-2 0,0 0-1816 15</inkml:trace>
  <inkml:trace contextRef="#ctx0" brushRef="#br1" timeOffset="34">32451 10599 1126 0,'0'0'0'0,"0"0"62"0,0 0-62 0,-9 0 63 15,4-1-63-15,5 1 38 0,0 0-38 0,0 0 39 16,0 0-39-16,0 0 79 0,0 0-79 0,-7-2 80 15,7 2-80-15,0 0 75 0,0 0-75 0,0 0 75 0,-6 7-75 16,6-7 63-16,0 0-63 0,-2 9 63 0,1 1-63 16,1-10 51-16,0 0-51 0,-2 12 51 0,2 5-51 15,0-17 42-15,0 0-42 0,2 25 42 0,-2 7-42 16,0-32 40-16,0 0-40 0,1 33 40 0,5-1-40 16,-6-32 30-16,0 0-30 0,5 29 31 0,-1 0-31 15,-4-29 25-15,0 0-25 0,0 28 25 0,-2-4-25 16,2-24 21-16,0 0-21 0,-2 21 22 0,0-5-22 0,2-16 19 15,0 0-19-15,0 12 20 0,0-2-20 0,0-10 18 16,0 0-18-16,0 9 18 0,0-9-18 0,0 0 17 0,0 0-17 16,0 0 18-16,0 0-18 0,0 0 15 0,0 0-15 15,0 0 15-15,9 3-15 0,-9-3 15 0,0 0-15 16,0 0 15-16,7-5-15 0,-7 5 13 0,0 0-13 16,7-2 13-16,2-3-13 0,-9 5 12 0,0 0-12 15,12-3 12-15,2-1-12 0,-14 4 9 0,0 0-9 16,15-3 9-16,0-1-9 0,-15 4 7 0,0 0-7 15,20-3 7-15,3 1-7 0,-23 2 6 0,0 0-6 16,21-5 6-16,-5 1-6 0,-16 4 2 0,0 0-2 16,16-3 2-16,3-7-2 0,-19 10 0 0,0 0 0 0,23-13 1 15,0-4-1-15,0 2-1779 0</inkml:trace>
  <inkml:trace contextRef="#ctx0" brushRef="#br1" timeOffset="35">28917 6173 382 0,'0'0'0'0,"0"0"0"16,0 0 0-16,0 0 26 0,0 0-26 0,0 0 27 15,0 0-27-15,0 0 113 0,0 0-113 0,0 0 114 16,0 0-114-16,0 0 119 0,0 0-119 0,0 0 120 15,0 0-120-15,0 0 91 0,0 0-91 0,0 0 91 0,0 0-91 16,0 0 60-16,0 0-60 0,0 0 61 0,0 0-61 16,0 0 47-16,0 0-47 0,5-19 47 0,-5 19-47 15,0 0 36-15,0 0-36 0,-1-5 37 0,1 5-37 16,0 0 33-16,0 0-33 0,-9-4 34 0,0 1-34 16,9 3 35-16,0 0-35 0,-9 0 35 0,0 3-35 15,9-3 34-15,0 0-34 0,-10 4 34 0,-6-1-34 16,16-3 33-16,0 0-33 0,-19 5 34 0,-3 2-34 0,22-7 30 15,0 0-30-15,-23 9 30 0,-1-4-30 0,24-5 28 16,0 0-28-16,-25 7 28 0,2-2-28 0,23-5 24 16,0 0-24-16,-21 7 24 0,-5-3-24 0,26-4 21 15,0 0-21-15,-27 5 21 0,4-5-21 0,23 0 19 0,0 0-19 16,-19 3 19-16,-2 6-19 0,21-9 16 0,0 0-16 16,-22 7 16-16,7-2-16 0,15-5 12 0,0 0-12 15,-15 7 12-15,3-2-12 0,12-5 12 0,0 0-12 0,-10 4 12 16,1-4-12-16,9 0 9 0,0 0-9 0,-7 3 10 15,0 2-10-15,7-5 5 0,0 0-5 0,0 0 5 16,-11 4-5-16,11-4 1 0,0 0-1 0,0 0 2 16,0 0-2-16,0 0-1 0,0 0 1 0,0 0-1 15,-4-7 1-15,1 2-1438 0</inkml:trace>
  <inkml:trace contextRef="#ctx0" brushRef="#br1" timeOffset="36">28543 6178 1009 0,'0'0'0'0,"0"0"0"0,0 0 0 0,0 0 1 15,0 0-1-15,0 0 1 0,0 0-1 0,0 0 13 16,0 0-13-16,-9 7 13 0,4 2-13 0,5-9 57 16,0 0-57-16,-7 7 57 0,0 1-57 0,7-8 73 0,0 0-73 15,-7 9 74-15,-4 0-74 0,11-9 63 16,0 0-63-16,-12 12 64 0,0 3-64 0,12-15 54 0,0 0-54 16,-11 12 55-16,1 0-55 0,10-12 41 0,0 0-41 15,-8 9 41-15,8-9-41 0,0 0 30 0,0 0-30 16,-3 11 31-16,3-11-31 0,0 0 27 0,0 0-27 15,0 0 28-15,0 0-28 0,0 0 20 0,0 0-20 0,2 5 21 16,-2-5-21-16,0 0 16 0,0 0-16 0,16 7 17 16,-1-2-17-16,-15-5 12 0,0 0-12 0,23 8 12 15,6 3-12-15,-29-11 10 0,0 0-10 0,38 9 11 16,15-4-11-16,-53-5 4 0,0 0-4 0,57 3 5 16,-3-3-5-16,3 0-1335 0</inkml:trace>
  <inkml:trace contextRef="#ctx0" brushRef="#br1" timeOffset="37">25562 16608 975 0,'0'0'0'16,"0"0"0"-16,0 0 0 0,0 0 36 0,0 0-36 16,0 0 36-16,0 0-36 0,0 0 82 0,0 0-82 0,2 30 82 15,-1-10-82-15,-1-20 79 0,0 0-79 0,0 33 80 16,0 17-80-16,0-50 49 0,0 0-49 0,0 56 50 15,0-6-50-15,0-50 29 0,0 0-29 0,0 54 29 16,0 15-29-16,0-69 21 0,0 0-21 0,-1 60 21 16,-1-20-21-16,2-40 16 0,0 0-16 0,0 28 17 15,0-9-17-15,0-19 13 0,0 0-13 0,-2 14 14 16,-2-4-14-16,4-10 15 0,0 0-15 0,0 0 16 16,-10-12-16-16,10 12 13 0,0 0-13 0,-5-29 14 15,-1-18-14-15,6 47 18 0,0 0-18 0,-5-52 18 16,1 2-18-16,4 50 22 0,0 0-22 0,0-50 23 15,4 1-23-15,-4 49 23 0,0 0-23 0,2-50 24 0,-2-9-24 16,0 59 29-16,0 0-29 0,3-59 30 0,6 4-30 16,-9 55 31-16,0 0-31 0,18-47 31 0,5 6-31 15,-23 41 31-15,0 0-31 0,31-33 32 0,6 9-32 16,-37 24 29-16,0 0-29 0,36-14 29 0,-6 5-29 16,-30 9 22-16,0 0-22 0,24 0 23 0,-4 7-23 15,-20-7 16-15,0 0-16 0,14 19 16 0,0 24-16 0,-14-43 13 16,0 0-13-16,9 56 13 0,-11 8-13 0,2-64 9 15,0 0-9-15,-12 59 10 0,-9-18-10 0,21-41 7 16,0 0-7-16,-27 33 8 0,1-7-8 0,26-26 6 0,0 0-6 16,-27 17 6-16,-1-8-6 0,28-9 2 0,0 0-2 15,-30 2 3-15,7-8-3 0,23 6 1 0,0 0-1 16,-16-7 2-16,7 2-2 0,9 5 0 0,0 0 0 16,0 0 1-16,-3-7-1 0,3 7 0 0,0 0 0 15,0 0 0-15,14-1 0 0,-14 1 0 0,0 0 0 0,18 5 0 16,13 7 0-16,-31-12 0 0,0 0 0 0,41 21 0 15,10 10 0-15,-51-31-1 0,0 0 1 0,48 45 0 16,-11 15 0-16,-37-60-9 0,0 0 9 0,26 58-9 16,-8-26 9-16,-1 1-1587 0</inkml:trace>
  <inkml:trace contextRef="#ctx0" brushRef="#br1" timeOffset="38">26061 16994 1334 0,'0'0'0'15,"0"0"0"-15,7-12 0 0,-7 12 3 0,0 0-3 0,7-7 3 16,2 5-3-16,-9 2 47 0,0 0-47 0,9 0 47 15,-9 0-47-15,0 0 62 0,0 0-62 0,9 19 62 16,3 23-62-16,-12-42 62 0,0 0-62 0,10 50 63 16,-10-1-63-16,0-49 60 0,0 0-60 0,-1 43 60 15,-3-12-60-15,4-31 47 0,0 0-47 0,-7 24 48 16,-9 0-48-16,16-24 29 0,0 0-29 0,-14 19 30 16,5-8-30-16,9-11 21 0,0 0-21 0,-3 7 22 15,3-7-22-15,0 0 16 0,0 0-16 0,5 8 17 0,6-6-17 16,-11-2 11-16,0 0-11 0,14 2 12 15,7 1-12-15,-21-3 9 0,0 0-9 0,26 4 9 16,3-1-9-16,-29-3 8 0,0 0-8 0,28 5 8 16,-2 2-8-16,-26-7 6 0,0 0-6 0,30 4 7 0,11-4-7 15,-1 0-1518-15</inkml:trace>
  <inkml:trace contextRef="#ctx0" brushRef="#br1" timeOffset="39">26412 16691 1311 0,'0'0'0'0,"0"0"0"15,0 7 0-15,0-7 57 0,0 0-57 0,0 0 58 16,12 2-58-16,-12-2 126 0,0 0-126 0,25-7 127 16,17-7-127-16,-42 14 86 0,0 0-86 0,53-19 86 15,9 0-86-15,-62 19 50 0,0 0-50 0,58-16 50 16,-8 6-50-16,-50 10 24 0,0 0-24 0,42-12 24 15,-3-5-24-15,-39 17 15 0,0 0-15 0,30-16 16 0,-11 9-16 16,-19 7 9-16,0 0-9 0,11 4 9 0,-8 8-9 16,-3-12 6-16,0 0-6 0,4 12 7 0,-4-12-7 15,0 0-1486-15</inkml:trace>
  <inkml:trace contextRef="#ctx0" brushRef="#br1" timeOffset="40">26650 16670 1446 0,'0'0'0'0,"0"0"0"0,4 16 0 0,-4-16 14 16,0 0-14-16,3 12 14 0,1 0-14 0,-4-12 28 15,0 0-28-15,5 16 29 0,6 1-29 0,-11-17 64 0,0 0-64 16,14 24 65-16,2 2-65 0,-16-26 49 0,0 0-49 16,15 30 50-16,0 1-50 0,-15-31 35 0,0 0-35 15,14 35 36-15,5 3-36 0,-19-38 29 0,0 0-29 0,18 38 29 16,-6-5-29-16,0 1-1356 0</inkml:trace>
  <inkml:trace contextRef="#ctx0" brushRef="#br1" timeOffset="41">26610 17065 1390 0,'0'0'0'0,"0"0"0"16,0 16 0-16,0-16 24 0,0 0-24 0,1 10 25 15,5-3-25-15,-6-7 49 0,0 0-49 0,10 2 49 16,13-6-49-16,-23 4 57 0,0 0-57 0,30-7 58 15,7-3-58-15,-37 10 42 0,0 0-42 0,39-19 43 0,0-12-43 16,-39 31 23-16,0 0-23 0,39-31 23 0,-2 6-23 16,-37 25 14-16,0 0-14 0,31-17 14 0,-1 1-14 15,0 1-1299-15</inkml:trace>
  <inkml:trace contextRef="#ctx0" brushRef="#br1" timeOffset="42">27031 16920 1278 0,'0'0'0'0,"0"0"0"0,0 0 0 0,0 0 12 15,0 0-12-15,0 0 12 0,0 0-12 0,0 0 42 16,0 0-42-16,5 8 42 0,1 4-42 0,-6-12 71 0,0 0-71 16,12 30 72-16,7 17-72 0,-19-47 58 0,0 0-58 15,18 46 59-15,-7-20-59 0,-11-26 53 0,0 0-53 16,12 19 53-16,6 0-53 0,-18-19 44 0,0 0-44 16,17 16 45-16,-4-7-45 0,-13-9 30 0,0 0-30 15,15 1 31-15,8-8-31 0,-23 7 22 0,0 0-22 16,20-17 23-16,-10-11-23 0,-10 28 17 0,0 0-17 0,2-39 17 15,-9-8-17-15,7 47 18 0,0 0-18 0,-14-43 18 16,-5 13-18-16,19 30 17 0,0 0-17 0,-25-21 18 16,-2 14-18-16,27 7 19 0,0 0-19 0,-24 6 19 15,3 9-19-15,21-15 11 0,0 0-11 0,-16 18 11 16,7-6-11-16,0-2-1524 0</inkml:trace>
  <inkml:trace contextRef="#ctx0" brushRef="#br1" timeOffset="43">27700 16774 975 0,'0'0'0'15,"0"0"0"-15,-7 12 0 0,7-12 52 0,0 0-52 0,-6 9 52 16,4 0-52-16,2-9 74 0,0 0-74 0,0 8 75 16,4 1-75-16,-4-9 94 0,0 0-94 0,2 7 94 15,-2-7-94-15,0 0 69 0,0 0-69 0,0 0 69 16,9 7-69-16,-9-7 53 0,0 0-53 0,7 3 53 15,1 1-53-15,-8-4 41 0,0 0-41 0,16 0 41 16,7-5-41-16,-23 5 40 0,0 0-40 0,20-7 40 16,-6 1-40-16,-14 6 33 0,0 0-33 0,9-5 33 0,-1-3-33 15,-8 8 29-15,0 0-29 0,4-12 30 0,-8-4-30 16,4 16 24-16,0 0-24 0,-8-23 25 0,-7-6-25 16,15 29 24-16,0 0-24 0,-17-26 24 0,-3 9-24 15,20 17 23-15,0 0-23 0,-17-11 24 0,3 8-24 16,14 3 26-16,0 0-26 0,-13 3 26 0,-3 4-26 15,16-7 23-15,0 0-23 0,-17 16 24 0,-3 12-24 16,20-28 21-16,0 0-21 0,-17 29 21 0,3-1-21 0,14-28 15 16,0 0-15-16,-7 33 16 0,7 13-16 0,0-46 11 15,0 0-11-15,7 61 11 0,7 15-11 0,-14-76 7 16,0 0-7-16,17 73 7 0,-1-27-7 0,-16-46 4 16,0 0-4-16,29 35 4 0,25-4-4 0,-54-31 2 0,0 0-2 15,67 17 3-15,7-18-3 0,-1-1-1674 0</inkml:trace>
  <inkml:trace contextRef="#ctx0" brushRef="#br1" timeOffset="44">28502 16255 1211 0,'0'0'0'16,"0"0"0"-16,4-9 0 0,-4 9 82 0,0 0-82 0,-2-6 82 15,-3 0-82-15,5 6 121 0,0 0-121 0,-7-10 122 16,-2-6-122-16,9 16 89 0,0 0-89 0,-11-15 90 16,-6-1-90-16,17 16 45 0,0 0-45 0,-18-10 46 15,0 5-46-15,18 5 31 0,0 0-31 0,-17 0 31 16,-3 5-31-16,20-5 22 0,0 0-22 0,-23 12 23 15,2 7-23-15,21-19 17 0,0 0-17 0,-16 21 17 16,9-4-17-16,7-17 10 0,0 0-10 0,-3 23 11 16,1 15-11-16,2-38 6 0,0 0-6 0,2 34 7 15,3-15-7-15,-5-19 5 0,0 0-5 0,5 11 5 16,-5-11-5-16,0 0 3 0,0 0-3 0,7 3 4 0,0-1-4 16,-7-2 2-16,0 0-2 0,9 3 2 0,2 1-2 15,-11-4 2-15,0 0-2 0,12 2 3 0,2-4-3 16,-14 2 2-16,0 0-2 0,16-4 3 0,0-3-3 15,-16 7 3-15,0 0-3 0,14-6 3 0,-3 0-3 16,-11 6 3-16,0 0-3 0,8-3 4 0,-8 3-4 0,0 0 3 16,0 0-3-16,11 3 3 0,-4 1-3 0,-7-4 5 15,0 0-5-15,11 12 5 0,5 16-5 0,-16-28 5 16,0 0-5-16,17 39 6 0,-4 12-6 0,-13-51 7 16,0 0-7-16,5 53 8 0,-5 1-8 0,0-54 8 0,0 0-8 15,-2 47 8-15,-5-13-8 0,7-34 7 0,0 0-7 16,-9 24 7-16,-3-8-7 0,12-16 5 0,0 0-5 15,-14 5 6-15,0-10-6 0,14 5 3 0,0 0-3 16,-18-14 4-16,-3-8-4 0,21 22 4 0,0 0-4 16,-20-30 4-16,5-4-4 0,15 34 4 0,0 0-4 0,-9-35 4 15,7 4-4-15,2 31 4 0,0 0-4 0,7-28 5 16,5 4-5-16,-12 24 5 0,0 0-5 0,20-19 6 16,6 3-6-16,-26 16 5 0,0 0-5 0,28-13 5 15,8-3-5-15,-36 16 1 0,0 0-1 0,40-24 2 16,8-14-2-16,0 0-1625 0</inkml:trace>
  <inkml:trace contextRef="#ctx0" brushRef="#br1" timeOffset="45">28804 16394 1535 0,'0'0'0'0,"0"0"0"15,19 7 0-15,-19-7 32 0,0 0-32 0,18 3 32 0,-1-5-32 16,-17 2 65-16,0 0-65 0,20-5 65 0,-1-4-65 16,-19 9 48-16,0 0-48 0,25-10 49 0,5-2-49 0,-30 12 31 15,0 0-31-15,28-19 32 0,-5-9-32 16,-2 0-1357-16</inkml:trace>
  <inkml:trace contextRef="#ctx0" brushRef="#br1" timeOffset="46">29516 15973 1255 0,'0'0'0'0,"0"0"0"0,4 12 0 16,-4-12 77-16,0 0-77 0,-2 16 77 0,-5 8-77 16,7-24 69-16,0 0-69 0,-10 33 69 0,-5 8-69 15,15-41 64-15,0 0-64 0,-17 42 64 0,-3-4-64 0,20-38 34 16,0 0-34-16,-23 40 34 0,-7 3-34 0,30-43 22 16,0 0-22-16,-31 38 22 0,1-15-22 0,30-23 24 15,0 0-24-15,-32 8 24 0,-2-11-24 0,34 3 23 0,0 0-23 16,-31-14 24-16,6-12-24 0,25 26 21 0,0 0-21 15,-19-29 22-15,3 1-22 0,16 28 22 0,0 0-22 16,-11-26 22-16,8 5-22 0,3 21 20 0,0 0-20 16,1-15 20-16,5 8-20 0,-6 7 17 0,0 0-17 0,14 1 17 15,14 5-17-15,-28-6 16 0,0 0-16 0,41 12 17 16,11 7-17-16,-52-19 16 0,0 0-16 0,55 27 16 16,-9 6-16-16,-46-33 15 0,0 0-15 0,35 31 16 15,-10-11-16-15,-25-20 9 0,0 0-9 0,23 13 9 16,3-1-9-16,-1 1-1558 0</inkml:trace>
  <inkml:trace contextRef="#ctx0" brushRef="#br1" timeOffset="47">29792 16236 1457 0,'0'0'0'16,"0"0"0"-16,8 0 0 0,-8 0 68 0,0 0-68 16,0 0 68-16,7-9-68 0,-7 9 114 0,0 0-114 15,0 0 115-15,-8-8-115 0,8 8 56 0,0 0-56 0,-11-2 56 16,-7 2-56-16,18 0 37 0,0 0-37 0,-19 9 37 16,0 10-37-16,19-19 26 0,0 0-26 0,-18 24 26 15,2-5-26-15,16-19 21 0,0 0-21 0,-12 12 22 16,12-12-22-16,0 0 15 0,0 0-15 0,-2 9 16 15,11-4-16-15,-9-5 11 0,0 0-11 0,17 12 11 16,13 4-11-16,-30-16 8 0,0 0-8 0,29 14 9 16,-13-6-9-16,-16-8 6 0,0 0-6 0,10 11 7 15,-3 8-7-15,-7-19 5 0,0 0-5 0,5 26 5 16,-5 5-5-16,0-31 3 0,0 0-3 0,-8 29 3 16,-12-12-3-16,20-17 2 0,0 0-2 0,-30 7 3 0,-7-10-3 15,0-1-1596-15</inkml:trace>
  <inkml:trace contextRef="#ctx0" brushRef="#br1" timeOffset="48">28460 16215 1065 0,'0'0'0'16,"0"0"0"-16,10 0 0 0,-10 0-4 0,0 0 4 16,6 0-4-16,-6 0 4 0,0 0-13 0,0 0 13 15,7 2-13-15,-7-2 13 0,0 0 16 0,0 0-16 16,5 7 16-16,-5-7-16 0,0 0 53 0,0 0-53 16,12 22 54-16,4 25-54 0,-16-47 67 0,0 0-67 0,11 45 67 15,-16-19-67-15,-1 0-918 0</inkml:trace>
  <inkml:trace contextRef="#ctx0" brushRef="#br1" timeOffset="49">29178 15945 1143 0,'0'0'0'0,"0"0"0"16,-7-1 0-16,7 1 68 0,0 0-68 0,0 0 68 16,0 0-68-16,0 0 101 0,0 0-101 0,3-7 101 15,10 3-101-15,-13 4 70 0,0 0-70 0,24-3 70 16,17-2-70-16,-41 5 51 0,0 0-51 0,46-7 52 16,7-2-52-16,-53 9 31 0,0 0-31 0,56-10 32 15,4-2-32-15,-60 12 20 0,0 0-20 0,58-21 21 16,-7-10-21-16,2-1-1311 0</inkml:trace>
  <inkml:trace contextRef="#ctx0" brushRef="#br1" timeOffset="50">29769 15668 1715 0,'0'0'0'0,"12"16"0"16,16 19 0-16,-28-35 20 0,0 0-20 0,37 43 20 15,2 9-20-15,-39-52 57 0,0 0-57 0,39 57 58 0,0 4-58 0,-39-61 65 0,0 0-65 16,31 77 65-16,-8 32-65 0,-23-109 31 0,0 0-31 16,13 116 32-16,-10-1-32 0,1 1-1488 0</inkml:trace>
  <inkml:trace contextRef="#ctx0" brushRef="#br1" timeOffset="51">28109 16034 964 0,'0'0'0'0,"0"0"0"15,-9-12 0-15,9 12 159 0,0 0-159 0,-11 0 159 16,-3 17-159-16,14-17 153 0,0 0-153 0,-19 31 154 16,-4 17-154-16,23-48 98 0,0 0-98 0,-21 61 99 15,8 15-99-15,13-76 56 0,0 0-56 0,0 81 57 16,15-4-57-16,-15-77 27 0,0 0-27 0,26 74 28 16,15 7-28-16,-41-81 13 0,0 0-13 0,53 75 14 15,14-15-14-15,-67-60 9 0,0 0-9 0,68 38 9 0,1-25-9 16,0-1-1440-16</inkml:trace>
  <inkml:trace contextRef="#ctx0" brushRef="#br1" timeOffset="52">30220 15791 1502 0,'0'0'0'0,"0"0"0"16,7 0 0-16,-7 0 9 0,0 0-9 0,0 0 9 15,4 7-9-15,-4-7 25 0,0 0-25 0,2 7 26 16,3 2-26-16,-5-9 74 0,0 0-74 0,9 15 74 0,1 10-74 16,-10-25 61-16,0 0-61 0,9 27 61 0,0 4-61 15,-9-31 48-15,0 0-48 0,7 39 49 0,-7 9-49 16,0-48 43-16,0 0-43 0,0 59 43 0,0 5-43 16,0-64 32-16,0 0-32 0,2 60 32 0,-2-11-32 15,0-49 21-15,0 0-21 0,0 33 21 0,3-14-21 16,-3-19 12-16,0 0-12 0,6 10 13 0,1-5-13 15,-7-5 9-15,0 0-9 0,15 0 9 0,10-3-9 0,-25 3 6 16,0 0-6-16,32-7 7 0,3-7-7 0,-35 14 5 16,0 0-5-16,34-12 5 0,-8 7-5 0,-26 5 4 15,0 0-4-15,34-4 4 0,17 4-4 0,-51 0 1 0,0 0-1 16,46-3 1-16,-18-7-1 0,0 1-1595 0</inkml:trace>
  <inkml:trace contextRef="#ctx0" brushRef="#br1" timeOffset="53">30946 17024 975 0,'0'0'0'0,"0"0"0"16,0 0 0-16,0 0 59 0,0 0-59 0,0 0 60 16,0 0-60-16,0 0 129 0,0 0-129 0,0 0 129 15,7 17-129-15,-7-17 102 0,0 0-102 0,3 8 103 16,1 1-103-16,-4-9 66 0,0 0-66 0,3 7 67 15,-3-7-67-15,0 0 39 0,0 0-39 0,13 10 40 16,-4-6-40-16,-9-4 32 0,0 0-32 0,12-2 32 0,6-5-32 16,-18 7 30-16,0 0-30 0,15-14 31 0,-2-6-31 15,-13 20 28-15,0 0-28 0,7-21 28 0,-7 7-28 16,0 14 24-16,0 0-24 0,-4-9 24 0,-6 2-24 16,10 7 19-16,0 0-19 0,-14-1 19 0,-4 6-19 15,18-5 17-15,0 0-17 0,-19 10 18 0,-1 6-18 16,20-16 14-16,0 0-14 0,-14 19 15 0,7 0-15 15,7-19 11-15,0 0-11 0,-4 17 11 0,4-5-11 0,0-12 8 16,0 0-8-16,4 9 9 0,-4-9-9 0,0 0 8 16,0 0-8-16,12 3 8 0,-1-4-8 0,-11 1 6 15,0 0-6-15,12-4 7 0,2-3-7 0,-14 7 4 16,0 0-4-16,11-10 4 0,-9-4-4 0,-2 14 2 16,0 0-2-16,0-14 2 0,3 2-2 0,-3 12 0 0,0 0 0 15,6-10 1-15,1 1-1 0,0 0-1576 0</inkml:trace>
  <inkml:trace contextRef="#ctx0" brushRef="#br1" timeOffset="54">31448 16878 1099 0,'0'0'0'15,"0"0"0"-15,4 19 0 0,-4-19 2 0,0 0-2 16,3 17 3-16,1 1-3 0,-4-18 7 0,0 0-7 16,4 15 8-16,-1-3-8 0,-3-12 46 0,0 0-46 15,4 9 46-15,-4-9-46 0,0 0 57 0,0 0-57 16,14 5 58-16,16 2-58 0,-30-7 67 0,0 0-67 0,33 5 67 16,-6-5-67-16,-27 0 68 0,0 0-68 0,23-5 69 15,0-7-69-15,-23 12 55 0,0 0-55 0,19-17 55 16,-7 0-55-16,-12 17 41 0,0 0-41 0,9-18 42 15,-4 1-42-15,-5 17 40 0,0 0-40 0,0-17 40 16,-5-1-40-16,5 18 39 0,0 0-39 0,-10-15 39 16,-6-1-39-16,16 16 36 0,0 0-36 0,-22-14 36 0,0 4-36 15,22 10 31-15,0 0-31 0,-23-7 32 0,1 4-32 16,22 3 26-16,0 0-26 0,-19 1 26 0,0 4-26 16,19-5 22-16,0 0-22 0,-22 11 23 0,-2 3-23 15,24-14 18-15,0 0-18 0,-27 19 18 0,3 5-18 16,24-24 13-16,0 0-13 0,-23 33 13 0,5 10-13 15,18-43 11-15,0 0-11 0,-11 50 11 0,10 11-11 0,1-61 10 16,0 0-10-16,9 59 10 0,13-9-10 0,-22-50 9 16,0 0-9-16,32 43 10 0,7-10-10 0,-39-33 7 15,0 0-7-15,37 26 8 0,-5-9-8 0,-32-17 7 0,0 0-7 16,35 9 8-16,11-9-8 0,-46 0 1 0,0 0-1 16,49-7 2-16,1-7-2 0,-50 14 0 0,0 0 0 15,44-21 0-15,-5-8 0 0,-1 1-1692 0</inkml:trace>
  <inkml:trace contextRef="#ctx0" brushRef="#br1" timeOffset="55">31983 16068 662 0,'0'0'0'0,"0"0"0"16,0 0 0-16,0 0 6 0,0 0-6 0,0 0 6 15,-20-22-6-15,20 22 36 0,0 0-36 0,-5-7 36 16,-2-5-36-16,7 12 108 0,0 0-108 0,-10-16 109 16,-5 2-109-16,15 14 118 0,0 0-118 0,-15-8 118 15,-1-3-118-15,16 11 81 0,0 0-81 0,-18-8 82 0,-5 2-82 16,23 6 67-16,0 0-67 0,-26-1 67 0,-1 4-67 16,27-3 53-16,0 0-53 0,-23 7 54 0,4 2-54 15,19-9 39-15,0 0-39 0,-18 12 40 0,4 3-40 16,14-15 27-16,0 0-27 0,-7 23 28 0,4 3-28 15,3-26 25-15,0 0-25 0,0 31 25 0,3 5-25 16,-3-36 17-16,0 0-17 0,7 35 17 0,0-11-17 16,-7-24 12-16,0 0-12 0,9 17 13 0,-5-8-13 0,-4-9 6 15,0 0-6-15,12 5 7 0,18-1-7 0,-30-4 4 16,0 0-4-16,35-2 5 0,4-12-5 0,-39 14 2 0,0 0-2 16,35-24 3-16,-8-11-3 0,-27 35 2 0,0 0-2 15,19-34 2-15,-8 6-2 0,-11 28 3 0,0 0-3 16,5-24 4-16,-3 5-4 0,-2 19 7 0,0 0-7 15,0-14 8-15,-2 7-8 0,2 7 10 0,0 0-10 16,0 0 10-16,0 0-10 0,0 0 14 0,0 0-14 0,5 9 14 16,1-1-14-16,-6-8 15 0,0 0-15 0,12 26 16 15,6 21-16-15,-18-47 16 0,0 0-16 0,21 59 16 16,-5 3-16-16,-16-62 16 0,0 0-16 0,10 64 16 16,-3 2-16-16,-7-66 16 0,0 0-16 0,0 66 16 15,-7 0-16-15,7-66 16 0,0 0-16 0,-14 64 16 16,-11-7-16-16,25-57 9 0,0 0-9 0,-28 43 9 15,-5-15-9-15,33-28 8 0,0 0-8 0,-32 10 8 16,4-17-8-16,28 7 1 0,0 0-1 0,-23-22 1 16,3-18-1-16,20 40 0 0,0 0 0 0,-9-49 0 15,15-4 0-15,-6 53-1 0,0 0 1 0,17-51-1 0,8 8 1 16,-25 43-2-16,0 0 2 0,27-36-2 0,1 6 2 16,-28 30-7-16,0 0 7 0,26-27-6 0,-3-1 6 15,-2 0-1533-15</inkml:trace>
  <inkml:trace contextRef="#ctx0" brushRef="#br1" timeOffset="56">32193 15966 1402 0,'0'0'0'0,"0"0"66"0,0 0-66 0,-2 21 67 0,6-7-67 15,-4-14 66-15,0 0-66 0,3 21 67 0,2 10-67 16,-5-31 41-16,0 0-41 0,7 39 41 0,0 13-41 15,-7-52 37-15,0 0-37 0,8 57 38 0,-1 1-38 16,-7-58 29-16,0 0-29 0,5 53 30 0,-5-11-30 16,0-42 24-16,0 0-24 0,0 31 25 0,3-12-25 15,-3-19 15-15,0 0-15 0,4 10 16 0,-4-10-16 0,0 0 7 16,0 0-7-16,12 4 8 0,1-6-8 0,-13 2 4 16,0 0-4-16,17-3 5 0,4-4-5 0,-21 7 1 15,0 0-1-15,25-11 1 0,2 1-1 0,-27 10 0 16,0 0 0-16,26-9 1 0,-5 4-1 0,-21 5-1 0,0 0 1 15,21-5 0-15,4-4 0 0,0 1-1433 0</inkml:trace>
  <inkml:trace contextRef="#ctx0" brushRef="#br1" timeOffset="57">32390 17093 351 0,'0'0'0'0,"0"0"27"0,0 0-27 0,6 17 28 16,-3-8-28-16,-3-9 36 0,0 0-36 0,0 0 37 16,0 0-37-16,0 0 71 0,0 0-71 0,11 1 71 15,-4-4-71-15,-7 3 121 0,0 0-121 0,0 0 121 16,7-12-121-16,-7 12 59 0,0 0-59 0,0-9 60 16,0-1-60-16,0 10 69 0,0 0-69 0,-2-9 70 0,-5 2-70 15,7 7 62-15,0 0-62 0,-9-3 63 0,-1 1-63 16,10 2 54-16,0 0-54 0,-9 0 54 0,9 0-54 15,0 0 51-15,0 0-51 0,-9 12 52 0,7-3-52 16,2-9 42-16,0 0-42 0,0 8 43 0,4 1-43 16,-4-9 35-16,0 0-35 0,5 9 35 0,0-2-35 15,-5-7 30-15,0 0-30 0,7 3 31 0,0-1-31 16,-7-2 25-16,0 0-25 0,8 2 25 0,0-1-25 16,-8-1 24-16,0 0-24 0,9 0 24 0,-2-7-24 0,-7 7 26 15,0 0-26-15,0-10 26 0,-5-2-26 0,5 12 25 16,0 0-25-16,-12-12 26 0,-6 1-26 0,18 11 23 15,0 0-23-15,-16-5 23 0,7 5-23 0,9 0 21 16,0 0-21-16,0 0 21 0,-2 7-21 0,2-7 13 0,0 0-13 16,9 2 13-16,11-4-13 0,-1 0-1431 0</inkml:trace>
  <inkml:trace contextRef="#ctx0" brushRef="#br1" timeOffset="58">32775 17027 1161 0,'0'0'0'0,"0"0"107"15,0 0-107-15,19 18 107 0,-3-10-107 0,-16-8 84 16,0 0-84-16,18 6 84 0,8-5-84 0,-26-1 51 16,0 0-51-16,29-1 51 0,2-5-51 0,-31 6 34 0,0 0-34 15,30-7 35-15,-5 0-35 0,-25 7 27 0,0 0-27 16,19-6 27-16,-3-3-27 0,-16 9 18 0,0 0-18 15,9-9 18-15,-7 2-18 0,-2 7 14 0,0 0-14 0,-2-8 15 16,-3-4-15-16,5 12 14 0,0 0-14 0,-9-14 14 16,-3-4-14-16,12 18 12 0,0 0-12 0,-16-20 13 15,-5-3-13-15,21 23 11 0,0 0-11 0,-22-21 12 16,1 6-12-16,21 15 10 0,0 0-10 0,-19-14 11 16,0 5-11-16,19 9 9 0,0 0-9 0,-22-1 10 15,-4 8-10-15,26-7 11 0,0 0-11 0,-25 13 11 16,-1 6-11-16,26-19 12 0,0 0-12 0,-25 23 12 15,4 8-12-15,21-31 13 0,0 0-13 0,-18 33 13 16,2 2-13-16,16-35 12 0,0 0-12 0,-10 34 13 16,4 1-13-16,6-35 13 0,0 0-13 0,-1 34 13 0,4-1-13 15,-3-33 12-15,0 0-12 0,9 33 12 0,5-3-1 16,6-1 0-16,8 0-1 16,9-3 0-16,12-3-1 15,6-9 1-15,-4-13-4 16,-7-8 1-16,-9-8-6 15,1-4 1-15,-3 0-1572 16</inkml:trace>
  <inkml:trace contextRef="#ctx0" brushRef="#br1" timeOffset="59">33318 16273 1216 0,'0'0'0'15,"0"0"85"-15,0 0-85 0,-5 28 86 0,0-8-86 16,5-20 77-16,0 0-77 0,-4 23 78 0,-1 3-78 16,5-26 40-16,0 0-40 0,-12 27 41 0,-11 3-41 15,23-30 35-15,0 0-35 0,-29 33 35 0,-2 1-35 0,31-34 27 16,0 0-27-16,-32 32 28 0,4-10-28 0,28-22 30 16,0 0-30-16,-27 16 31 0,4-8-31 0,23-8 28 15,0 0-28-15,-16 4 29 0,2-8-29 0,14 4 20 0,0 0-20 16,-12-5 20-16,1-4-20 0,11 9 16 15,0 0-16-15,-7-10 16 0,6-4-16 0,1 14 13 0,0 0-13 16,0-15 14-16,0-3-14 0,0 18 11 0,0 0-11 16,3-12 12-16,2 5-12 0,-5 7 10 0,0 0-10 0,7-3 11 15,0 3-11-15,-7 0 10 16,0 0-10-16,18 7 10 0,16 10-10 0,-34-17 8 0,0 0-8 0,37 19 8 16,-9-2-8-16,-28-17 5 0,0 0-5 0,25 18 5 15,1 2-5-15,-26-20 4 0,0 0-4 0,23 18 4 16,-7-8-4-16,-16-10 1 0,0 0-1 0,18 9 1 15,6-2-1-15,1 0-1489 0</inkml:trace>
  <inkml:trace contextRef="#ctx0" brushRef="#br1" timeOffset="60">32641 16584 1243 0,'0'0'0'15,"0"0"74"-15,0 0-74 0,16-3 74 0,0 1-74 16,-16 2 50-16,0 0-50 0,21-3 50 0,11-3-50 16,-32 6 0-16,0 0 0 0,40-8 0 0,10-6 0 15,-50 14-9-15,0 0 9 0,47-19-9 0,-3-4 9 16,0 1-1045-16</inkml:trace>
  <inkml:trace contextRef="#ctx0" brushRef="#br1" timeOffset="61">33549 16259 983 0,'0'0'0'0,"0"0"32"0,0 0-32 0,-3 10 32 0,1 2-32 16,2-12 10-16,0 0-10 0,2 18 11 0,1 6-11 15,-3-24 51-15,0 0-51 0,4 33 51 0,-1 5-51 16,-3-38 74-16,0 0-74 0,2 40 74 0,-2 1-74 15,0-41 73-15,0 0-73 0,0 42 74 0,-2-6-74 16,2-36 64-16,0 0-64 0,-5 31 65 0,0-6-65 16,5-25 52-16,0 0-52 0,-2 19 53 0,4-7-53 15,-2-12 42-15,0 0-42 0,3 8 43 0,-3-8-43 16,0 0 32-16,0 0-32 0,11 7 32 0,-4-7-32 0,-7 0 28 16,0 0-28-16,11 0 29 0,4 2-29 0,-15-2 23 15,0 0-23-15,27 0 24 0,12-2-24 0,-39 2 16 16,0 0-16-16,40-3 17 0,-1 3-17 0,-39 0 7 15,0 0-7-15,30 3 8 0,-10-1-8 0,-1 0-1440 16</inkml:trace>
  <inkml:trace contextRef="#ctx0" brushRef="#br1" timeOffset="62">33444 16667 1005 0,'0'0'0'0,"0"0"71"15,0 0-71-15,0 0 71 0,8-19-71 0,-8 19 61 16,0 0-61-16,0 0 62 0,-1-8-62 0,1 8 50 0,0 0-50 16,0 0 50-16,-9-4-50 0,9 4 47 0,0 0-47 15,0 0 48-15,-9-7-48 0,9 7 31 0,0 0-31 16,0 0 32-16,-9-3-32 0,9 3 28 0,0 0-28 0,-9-2 29 16,2 2-29-16,7 0 26 0,0 0-26 15,0 0 26-15,-10 4-26 0,10-4 27 0,0 0-27 0,0 0 28 16,-11 3-28-16,11-3 26 0,0 0-26 0,0 0 27 15,-9 7-27-15,9-7 21 0,0 0-21 0,0 0 21 16,-3 9-21-16,3-9 17 0,0 0-17 0,0 5 17 16,2 2-17-16,-2-7 12 0,0 0-12 15,1 8 13-15,1 1-13 0,-2-9 12 0,0 0-12 0,2 9 13 16,1-1-13-16,-3-8 11 0,0 0-11 0,4 9 11 16,1-2-11-16,-5-7 10 0,0 0-10 0,7 5 11 15,0-1-11-15,-7-4 8 0,0 0-8 0,7 3 8 16,0 2-8-16,-7-5 6 0,0 0-6 0,0 0 7 15,9 11-7-15,-9-11 5 0,0 0-5 0,0 0 6 0,11 13-6 16,-11-13 5-16,0 0-5 0,3 16 6 0,-6 10-6 16,3-26 4-16,0 0-4 0,-16 28 5 0,-18-4-5 15,34-24 5-15,0 0-5 0,-40 17 5 0,-1-8-5 16,-1 0-1428-16</inkml:trace>
  <inkml:trace contextRef="#ctx0" brushRef="#br1" timeOffset="63">22613 16940 505 0,'0'0'0'0,"0"0"0"16,19-6 0-16,-19 6 18 0,0 0-18 0,21-9 18 16,4-3-18-16,-25 12 80 0,0 0-80 0,32-12 80 15,3 1-80-15,-35 11 75 0,0 0-75 0,40-10 76 16,6-1-76-16,-46 11 58 0,0 0-58 0,51-8 58 15,8 3-58-15,-59 5 33 0,0 0-33 0,58-6 34 16,-9-2-34-16,-49 8 21 0,0 0-21 0,35-9 21 16,-17 7-21-16,0 1-748 0</inkml:trace>
  <inkml:trace contextRef="#ctx0" brushRef="#br1" timeOffset="64">22822 16980 617 0,'0'0'0'0,"0"0"0"0,-1 19 0 0,1-19 6 15,0 0-6-15,-4 16 7 0,2-4-7 0,2-12 38 16,0 0-38-16,0 14 38 0,4 3-38 0,-4-17 60 16,0 0-60-16,3 23 61 0,1 4-61 0,-4-27 65 0,0 0-65 15,3 26 66-15,3-7-66 0,-6-19 54 0,0 0-54 16,0 18 54-16,-4 2-54 0,1 1-740 0</inkml:trace>
  <inkml:trace contextRef="#ctx0" brushRef="#br1" timeOffset="65">22570 17425 1009 0,'0'0'0'0,"0"0"0"16,9 3 0-16,-9-3 13 0,0 0-13 0,11 2 14 15,1-5-14-15,-12 3 28 0,0 0-28 0,19-5 29 16,11-4-29-16,-30 9 57 0,0 0-57 0,34-10 58 16,5-3-58-16,-39 13 50 0,0 0-50 0,44-13 51 15,5-8-51-15,-49 21 42 0,0 0-42 0,58-18 43 16,8 8-43-16,1 0-986 0</inkml:trace>
  <inkml:trace contextRef="#ctx0" brushRef="#br1" timeOffset="66">23505 16636 1099 0,'0'0'0'0,"-7"3"0"16,-12 6 0-16,19-9 23 0,0 0-23 0,-30 17 23 15,-9 8-23-15,39-25 49 0,0 0-49 0,-44 31 49 16,0 5-49-16,44-36 42 0,0 0-42 0,-36 47 42 16,5 13-42-16,31-60 61 0,0 0-61 0,-25 71 61 15,5 9-61-15,20-80 46 0,0 0-46 0,-10 81 46 16,8-10-46-16,2-71 27 0,0 0-27 0,7 62 27 16,4-1-27-16,-11-61 14 0,0 0-14 0,23 54 15 0,16-9-15 15,-4 0-1158-15</inkml:trace>
  <inkml:trace contextRef="#ctx0" brushRef="#br1" timeOffset="67">23491 17058 1132 0,'0'0'0'0,"0"0"0"16,0 0 0-16,0 0 0 0,0 0 0 0,0 0 0 15,0-9 0-15,0 9 2 0,0 0-2 0,9-5 3 16,7 0-3-16,-16 5 33 0,0 0-33 0,16-2 33 0,-4 4-33 16,-12-2 60-16,0 0-60 0,12 9 61 0,8 8-61 15,-20-17 75-15,0 0-75 0,15 24 75 0,-6 9-75 16,-9-33 61-16,0 0-61 0,-1 40 62 0,-14 1-62 15,15-41 48-15,0 0-48 0,-26 37 49 0,-8-8-49 16,34-29 26-16,0 0-26 0,-30 23 27 0,11-8-27 16,19-15 10-16,0 0-10 0,-12 12 10 0,3-5-10 15,9-7 4-15,0 0-4 0,0 0 4 0,-4 9-4 0,4-9 2 16,0 0-2-16,9 2 2 0,9 1-2 0,-18-3 0 16,0 0 0-16,26 2 1 0,6-4-1 0,-32 2 0 15,0 0 0-15,35-3 1 0,4-6-1 0,-39 9 0 16,0 0 0-16,42-10 0 0,4 1 0 0,-2 0-1276 0</inkml:trace>
  <inkml:trace contextRef="#ctx0" brushRef="#br1" timeOffset="68">23771 16994 1211 0,'0'0'0'0,"0"0"0"16,0 0 0-16,0 0 40 0,0 0-40 0,-7-3 40 16,7 3-40-16,0 0 106 0,0 0-106 0,-8 13 107 15,4 5-107-15,4-18 80 0,0 0-80 0,-2 24 80 16,2 4-80-16,0-28 45 0,0 0-45 0,2 27 46 16,3-1-46-16,-5-26 29 0,0 0-29 0,4 28 29 0,-4 3-29 15,0-31 31-15,0 0-31 0,2 31 32 0,1-6-32 16,-3-25 23-16,0 0-23 0,4 26 23 0,-8 6-23 15,4-32 18-15,0 0-18 0,-2 30 19 0,2-13-19 16,0-17 13-16,0 0-13 0,2 11 14 0,-2-11-14 16,0 0 9-16,0 0-9 0,12 5 10 0,13-9-10 15,-25 4 7-15,0 0-7 0,35-5 8 0,4-4-8 16,-39 9 3-16,0 0-3 0,43-10 4 0,1 0-4 0,-44 10 1 16,0 0-1-16,42-9 1 0,4-1-1 0,0-1-1462 15</inkml:trace>
  <inkml:trace contextRef="#ctx0" brushRef="#br1" timeOffset="69">24054 16802 1379 0,'0'0'0'0,"0"0"0"16,8 9 0-16,-8-9 1 0,0 0-1 0,7 7 2 16,-7-7-2-16,0 0 11 0,0 0-11 0,15 19 12 15,9 20-12-15,-24-39 46 0,0 0-46 0,30 54 47 16,-1 10-47-16,-29-64 50 0,0 0-50 0,24 71 51 16,-3 3-51-16,-21-74 48 0,0 0-48 0,14 78 48 0,-10 7-48 15,0 0-1212-15</inkml:trace>
  <inkml:trace contextRef="#ctx0" brushRef="#br1" timeOffset="70">24498 17107 875 0,'0'0'0'0,"0"0"0"16,0 0 0-16,0 0 84 0,0 0-84 0,7 5 84 15,-2-5-84-15,-5 0 135 0,0 0-135 0,15-2 135 16,8-3-135-16,-23 5 42 0,0 0-42 0,31-7 42 16,8-2-42-16,-39 9 16 0,0 0-16 0,41-10 17 15,-3 0-17-15,-38 10 6 0,0 0-6 0,30-7 7 0,-14 7-7 16,0 0-1023-16</inkml:trace>
  <inkml:trace contextRef="#ctx0" brushRef="#br1" timeOffset="71">24505 17321 1267 0,'0'0'0'0,"0"0"0"0,13 0 0 0,-13 0 1 16,0 0-1-16,14-2 1 0,0-1-1 0,-14 3 1 15,0 0-1-15,23-2 2 0,12 2-2 0,-35 0-16 0,0 0 16 16,42-5-15-16,6-11 15 0,0 1-871 0</inkml:trace>
  <inkml:trace contextRef="#ctx0" brushRef="#br1" timeOffset="72">21597 16802 281 0,'0'0'0'0,"0"0"0"0,0 0 0 0,0 0 0 15,0 0 0-15,0 0 0 0,0 0 0 0,0 0 0 16,0 0 0-16,0 0 0 0,5-22 0 0,0-1-151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c9a838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c9a838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4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CE694-A546-4637-AA42-1A064D86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5F0E9-007C-4013-B7AE-16DE3F391F19}" type="datetimeFigureOut">
              <a:rPr lang="en-US"/>
              <a:pPr>
                <a:defRPr/>
              </a:pPr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A492-018E-422B-A32A-38015BFE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A1EB-0A97-4381-9A82-8E029C9F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6A9157-7F1D-4B0D-8F15-A296E773E7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12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914E3FB3-7D52-4D52-90AA-69F5CF6DAD2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63789" y="6088378"/>
            <a:ext cx="1360211" cy="653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B37A1-29FF-4425-8393-79A9BBB15B85}"/>
              </a:ext>
            </a:extLst>
          </p:cNvPr>
          <p:cNvSpPr txBox="1"/>
          <p:nvPr userDrawn="1"/>
        </p:nvSpPr>
        <p:spPr>
          <a:xfrm>
            <a:off x="5447105" y="6496102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Shyamala Mathi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5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7" Type="http://schemas.openxmlformats.org/officeDocument/2006/relationships/customXml" Target="../ink/ink9.xml"/><Relationship Id="rId2" Type="http://schemas.openxmlformats.org/officeDocument/2006/relationships/image" Target="../media/image37.png"/><Relationship Id="rId16" Type="http://schemas.openxmlformats.org/officeDocument/2006/relationships/image" Target="NULL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5" Type="http://schemas.openxmlformats.org/officeDocument/2006/relationships/customXml" Target="../ink/ink5.xml"/><Relationship Id="rId15" Type="http://schemas.openxmlformats.org/officeDocument/2006/relationships/customXml" Target="../ink/ink8.xml"/><Relationship Id="rId4" Type="http://schemas.openxmlformats.org/officeDocument/2006/relationships/image" Target="NULL"/><Relationship Id="rId9" Type="http://schemas.openxmlformats.org/officeDocument/2006/relationships/customXml" Target="../ink/ink7.xm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5" Type="http://schemas.openxmlformats.org/officeDocument/2006/relationships/customXml" Target="../ink/ink11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9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NULL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39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11" Type="http://schemas.openxmlformats.org/officeDocument/2006/relationships/customXml" Target="../ink/ink18.xml"/><Relationship Id="rId24" Type="http://schemas.openxmlformats.org/officeDocument/2006/relationships/image" Target="NUL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10" Type="http://schemas.openxmlformats.org/officeDocument/2006/relationships/image" Target="NULL"/><Relationship Id="rId19" Type="http://schemas.openxmlformats.org/officeDocument/2006/relationships/customXml" Target="../ink/ink22.xml"/><Relationship Id="rId4" Type="http://schemas.openxmlformats.org/officeDocument/2006/relationships/image" Target="NULL"/><Relationship Id="rId9" Type="http://schemas.openxmlformats.org/officeDocument/2006/relationships/customXml" Target="../ink/ink17.xm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31.xml"/><Relationship Id="rId18" Type="http://schemas.openxmlformats.org/officeDocument/2006/relationships/image" Target="NULL"/><Relationship Id="rId51" Type="http://schemas.openxmlformats.org/officeDocument/2006/relationships/customXml" Target="../ink/ink38.xml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50" Type="http://schemas.openxmlformats.org/officeDocument/2006/relationships/image" Target="NULL"/><Relationship Id="rId7" Type="http://schemas.openxmlformats.org/officeDocument/2006/relationships/customXml" Target="../ink/ink28.xml"/><Relationship Id="rId12" Type="http://schemas.openxmlformats.org/officeDocument/2006/relationships/image" Target="NULL"/><Relationship Id="rId17" Type="http://schemas.openxmlformats.org/officeDocument/2006/relationships/customXml" Target="../ink/ink33.xml"/><Relationship Id="rId25" Type="http://schemas.openxmlformats.org/officeDocument/2006/relationships/customXml" Target="../ink/ink37.xml"/><Relationship Id="rId2" Type="http://schemas.openxmlformats.org/officeDocument/2006/relationships/image" Target="../media/image40.emf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11" Type="http://schemas.openxmlformats.org/officeDocument/2006/relationships/customXml" Target="../ink/ink30.xml"/><Relationship Id="rId24" Type="http://schemas.openxmlformats.org/officeDocument/2006/relationships/image" Target="NULL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10" Type="http://schemas.openxmlformats.org/officeDocument/2006/relationships/image" Target="NULL"/><Relationship Id="rId19" Type="http://schemas.openxmlformats.org/officeDocument/2006/relationships/customXml" Target="../ink/ink34.xm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9.xm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NULL"/><Relationship Id="rId2" Type="http://schemas.openxmlformats.org/officeDocument/2006/relationships/image" Target="../media/image41.emf"/><Relationship Id="rId16" Type="http://schemas.openxmlformats.org/officeDocument/2006/relationships/image" Target="NULL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2.xml"/><Relationship Id="rId1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05150" y="2152265"/>
            <a:ext cx="11980013" cy="2086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/>
              <a:t>Module 3: Optical Sources</a:t>
            </a:r>
            <a:br>
              <a:rPr lang="en-US" sz="3600" dirty="0"/>
            </a:br>
            <a:r>
              <a:rPr lang="en-US" sz="3600" b="1">
                <a:solidFill>
                  <a:srgbClr val="FF0000"/>
                </a:solidFill>
              </a:rPr>
              <a:t>LED Structures and Lasers</a:t>
            </a:r>
            <a:br>
              <a:rPr lang="en-US" sz="3600" dirty="0"/>
            </a:br>
            <a:endParaRPr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DE995-1943-4164-B1BE-C25A240B3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  <p:sp>
        <p:nvSpPr>
          <p:cNvPr id="10" name="Google Shape;56;p13">
            <a:extLst>
              <a:ext uri="{FF2B5EF4-FFF2-40B4-BE49-F238E27FC236}">
                <a16:creationId xmlns:a16="http://schemas.microsoft.com/office/drawing/2014/main" id="{9A7D2B0B-C263-4B7E-A6D3-A3E2672B0E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8008" y="3866449"/>
            <a:ext cx="10755983" cy="1904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EXTC – BE – Optical Communication (ECC703)</a:t>
            </a:r>
          </a:p>
          <a:p>
            <a:pPr lvl="0"/>
            <a:endParaRPr lang="en-IN" sz="2000" dirty="0"/>
          </a:p>
          <a:p>
            <a:pPr lvl="0"/>
            <a:r>
              <a:rPr lang="en-IN" sz="2000" b="1" dirty="0"/>
              <a:t>Prof. Shyamala Mathi</a:t>
            </a:r>
          </a:p>
          <a:p>
            <a:pPr lvl="0"/>
            <a:r>
              <a:rPr lang="en-IN" sz="1400" dirty="0"/>
              <a:t>Assistant Professor</a:t>
            </a:r>
          </a:p>
          <a:p>
            <a:pPr lvl="0"/>
            <a:r>
              <a:rPr lang="en-IN" sz="1400" dirty="0"/>
              <a:t>Dept. of Electronics and Telecommunication, </a:t>
            </a:r>
          </a:p>
          <a:p>
            <a:pPr lvl="0"/>
            <a:r>
              <a:rPr lang="en-IN" sz="1400" dirty="0"/>
              <a:t>SIES Graduate School of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E280F-B378-486F-AB6F-116DB4BA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1" y="417257"/>
            <a:ext cx="10124387" cy="568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6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EF8F82-8D6D-49A7-A6A8-D0D63C13B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5" y="339365"/>
            <a:ext cx="10315256" cy="579529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6C5FE2-FE04-1E7A-EBB7-B955598DCC30}"/>
              </a:ext>
            </a:extLst>
          </p:cNvPr>
          <p:cNvCxnSpPr/>
          <p:nvPr/>
        </p:nvCxnSpPr>
        <p:spPr>
          <a:xfrm>
            <a:off x="2008094" y="1864659"/>
            <a:ext cx="718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69CF3C-2B1D-446A-97BD-DBCA210A6E57}"/>
              </a:ext>
            </a:extLst>
          </p:cNvPr>
          <p:cNvCxnSpPr/>
          <p:nvPr/>
        </p:nvCxnSpPr>
        <p:spPr>
          <a:xfrm>
            <a:off x="2008094" y="2339788"/>
            <a:ext cx="718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CBFBD7-7E60-0C9B-39D4-151A0037DA99}"/>
              </a:ext>
            </a:extLst>
          </p:cNvPr>
          <p:cNvCxnSpPr/>
          <p:nvPr/>
        </p:nvCxnSpPr>
        <p:spPr>
          <a:xfrm>
            <a:off x="1676400" y="4267200"/>
            <a:ext cx="718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0394053-90F1-14ED-C644-874BC8B4B806}"/>
              </a:ext>
            </a:extLst>
          </p:cNvPr>
          <p:cNvSpPr/>
          <p:nvPr/>
        </p:nvSpPr>
        <p:spPr>
          <a:xfrm>
            <a:off x="8122024" y="4600188"/>
            <a:ext cx="80682" cy="12473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09E2E4-7F5D-2751-13AD-0AC6ACC5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94" y="4627083"/>
            <a:ext cx="3139712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8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E90A6-10DF-482D-9B4F-2C41F7DE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22" y="115678"/>
            <a:ext cx="10576794" cy="59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6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39E57F-1BE5-41BD-93BB-BA488607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2" y="207837"/>
            <a:ext cx="10699343" cy="601108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29D409-105F-DE15-3BAB-49D81A272800}"/>
              </a:ext>
            </a:extLst>
          </p:cNvPr>
          <p:cNvCxnSpPr/>
          <p:nvPr/>
        </p:nvCxnSpPr>
        <p:spPr>
          <a:xfrm>
            <a:off x="1649507" y="3720353"/>
            <a:ext cx="718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545B83-0209-568B-0808-3A6261728061}"/>
              </a:ext>
            </a:extLst>
          </p:cNvPr>
          <p:cNvCxnSpPr/>
          <p:nvPr/>
        </p:nvCxnSpPr>
        <p:spPr>
          <a:xfrm>
            <a:off x="1649507" y="4536141"/>
            <a:ext cx="718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44F10A-CD24-3AAD-1150-DEC594D20410}"/>
              </a:ext>
            </a:extLst>
          </p:cNvPr>
          <p:cNvCxnSpPr/>
          <p:nvPr/>
        </p:nvCxnSpPr>
        <p:spPr>
          <a:xfrm>
            <a:off x="2375647" y="4948517"/>
            <a:ext cx="718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B06043-33B3-5356-6BF7-2839D7119933}"/>
              </a:ext>
            </a:extLst>
          </p:cNvPr>
          <p:cNvCxnSpPr/>
          <p:nvPr/>
        </p:nvCxnSpPr>
        <p:spPr>
          <a:xfrm>
            <a:off x="1927411" y="2922495"/>
            <a:ext cx="71896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6D8EE-FD80-5DB5-285F-F13B901B80DB}"/>
              </a:ext>
            </a:extLst>
          </p:cNvPr>
          <p:cNvCxnSpPr>
            <a:cxnSpLocks/>
          </p:cNvCxnSpPr>
          <p:nvPr/>
        </p:nvCxnSpPr>
        <p:spPr>
          <a:xfrm>
            <a:off x="1649507" y="3307977"/>
            <a:ext cx="27252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09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4EDB2-5572-4338-9B4A-8326116A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69" y="584909"/>
            <a:ext cx="9850931" cy="55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EC131B-AB82-42EE-87D3-1BC71E2C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53" y="452933"/>
            <a:ext cx="10391558" cy="58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244E-C929-42D6-97E5-E75C172B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07" y="311529"/>
            <a:ext cx="10623928" cy="59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FFF6D-CAB2-4F38-B844-61F732068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40066" cy="64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6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1F5DE-30EC-498A-B012-F7E8E2B2B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5" y="914401"/>
            <a:ext cx="8963262" cy="385105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E3DCC07-6E64-4721-83FE-A392EF5419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3E378-FC61-4B09-A154-42AFC3A4C226}"/>
              </a:ext>
            </a:extLst>
          </p:cNvPr>
          <p:cNvSpPr txBox="1"/>
          <p:nvPr/>
        </p:nvSpPr>
        <p:spPr>
          <a:xfrm>
            <a:off x="480767" y="5092814"/>
            <a:ext cx="109445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The internal quantum efficiency of LEDs decreases exponentially with increasing temperature and thus output power </a:t>
            </a:r>
            <a:r>
              <a:rPr lang="en-US" sz="2800" dirty="0">
                <a:latin typeface="Times New Roman" panose="02020603050405020304" pitchFamily="18" charset="0"/>
              </a:rPr>
              <a:t>decreases</a:t>
            </a:r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1238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2A0B5-3BBE-431F-95F2-D803D3CC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13" y="0"/>
            <a:ext cx="11117328" cy="641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6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53CA2-85D1-4FD7-8C17-6A100F350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112501-4029-ADFA-8D56-49B7789B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0" y="372569"/>
            <a:ext cx="11327646" cy="44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E8BF03-DF2F-49F1-A2FD-5BAD7AF1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87" y="349239"/>
            <a:ext cx="10344424" cy="581168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5421E2-9696-5E01-A690-8EDDC0C37EB1}"/>
              </a:ext>
            </a:extLst>
          </p:cNvPr>
          <p:cNvCxnSpPr/>
          <p:nvPr/>
        </p:nvCxnSpPr>
        <p:spPr>
          <a:xfrm>
            <a:off x="1891553" y="5459506"/>
            <a:ext cx="36844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3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49F1A3-019E-4C74-A789-AB7795EA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46" y="160704"/>
            <a:ext cx="10812461" cy="60746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CEDA66-60B2-FBB4-CF51-F356387D4A88}"/>
              </a:ext>
            </a:extLst>
          </p:cNvPr>
          <p:cNvCxnSpPr/>
          <p:nvPr/>
        </p:nvCxnSpPr>
        <p:spPr>
          <a:xfrm>
            <a:off x="1362637" y="4679577"/>
            <a:ext cx="45540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5E9015-B5E1-481E-B840-8C89A177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6" y="377520"/>
            <a:ext cx="10180869" cy="571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0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9C12E-3BB4-4E54-8CA7-8CA0784D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62" y="330385"/>
            <a:ext cx="10576795" cy="59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3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11781B-9B6F-4E69-A8CD-83252EFD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2" y="219373"/>
            <a:ext cx="10284564" cy="57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21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D4A78-DB36-4FD8-A4C5-37C9CE5AA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33764-23CF-4526-BAB4-A4B108DD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41" y="480556"/>
            <a:ext cx="7568038" cy="6075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1F6C9-0EFA-4158-9B45-F7B94285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8" y="1340"/>
            <a:ext cx="5329818" cy="47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2E512-395A-4B9E-ABC1-1F6129F9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02" y="3227723"/>
            <a:ext cx="1724191" cy="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78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5BE09-6FDE-49CD-A022-2D391B43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7" y="429404"/>
            <a:ext cx="3055614" cy="600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375B3-C38A-47DC-BCDF-D0D78589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8" y="925112"/>
            <a:ext cx="9370243" cy="55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8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952E3-AF4F-404D-9211-55BD2EB6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9" y="69358"/>
            <a:ext cx="11029360" cy="6186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6EBE0-A111-65C1-87FE-024C62080B98}"/>
              </a:ext>
            </a:extLst>
          </p:cNvPr>
          <p:cNvSpPr txBox="1"/>
          <p:nvPr/>
        </p:nvSpPr>
        <p:spPr>
          <a:xfrm>
            <a:off x="2070844" y="6177513"/>
            <a:ext cx="914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By application of High intense radiation such as optical flash tube or High </a:t>
            </a:r>
            <a:r>
              <a:rPr lang="en-IN" sz="1600" b="1" dirty="0" err="1">
                <a:solidFill>
                  <a:srgbClr val="FF0000"/>
                </a:solidFill>
              </a:rPr>
              <a:t>freq</a:t>
            </a:r>
            <a:r>
              <a:rPr lang="en-IN" sz="1600" b="1" dirty="0">
                <a:solidFill>
                  <a:srgbClr val="FF0000"/>
                </a:solidFill>
              </a:rPr>
              <a:t> radio field</a:t>
            </a:r>
          </a:p>
        </p:txBody>
      </p:sp>
    </p:spTree>
    <p:extLst>
      <p:ext uri="{BB962C8B-B14F-4D97-AF65-F5344CB8AC3E}">
        <p14:creationId xmlns:p14="http://schemas.microsoft.com/office/powerpoint/2010/main" val="8008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D48B8-2759-48D5-8C21-3AD1A568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03" y="616531"/>
            <a:ext cx="5324868" cy="524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9CA03F-7821-40C9-B732-D1B336AA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07" y="1932500"/>
            <a:ext cx="9512384" cy="29317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B0DC9B-05F0-4F7F-A201-1D872ACFA75E}"/>
                  </a:ext>
                </a:extLst>
              </p14:cNvPr>
              <p14:cNvContentPartPr/>
              <p14:nvPr/>
            </p14:nvContentPartPr>
            <p14:xfrm>
              <a:off x="353520" y="53280"/>
              <a:ext cx="11838240" cy="6672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B0DC9B-05F0-4F7F-A201-1D872ACFA7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160" y="43920"/>
                <a:ext cx="11856960" cy="66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6B5A8D-21EA-4DC8-955A-DD072EA0525F}"/>
                  </a:ext>
                </a:extLst>
              </p14:cNvPr>
              <p14:cNvContentPartPr/>
              <p14:nvPr/>
            </p14:nvContentPartPr>
            <p14:xfrm>
              <a:off x="1064880" y="1634400"/>
              <a:ext cx="6336720" cy="2575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6B5A8D-21EA-4DC8-955A-DD072EA052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5520" y="1625400"/>
                <a:ext cx="6355440" cy="259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59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0399C-700C-4446-9DFF-C84A9A43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5281" cy="687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299E4-FF95-45A5-AE02-A17D4411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96" y="525962"/>
            <a:ext cx="9501827" cy="5954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63ED6C-AF08-4B24-A893-EC8779BEF956}"/>
                  </a:ext>
                </a:extLst>
              </p14:cNvPr>
              <p14:cNvContentPartPr/>
              <p14:nvPr/>
            </p14:nvContentPartPr>
            <p14:xfrm>
              <a:off x="9928800" y="1636560"/>
              <a:ext cx="381960" cy="154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63ED6C-AF08-4B24-A893-EC8779BEF9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9440" y="1627200"/>
                <a:ext cx="4006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52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619634-D61D-4507-BB80-F25419854A9D}"/>
              </a:ext>
            </a:extLst>
          </p:cNvPr>
          <p:cNvSpPr txBox="1"/>
          <p:nvPr/>
        </p:nvSpPr>
        <p:spPr>
          <a:xfrm>
            <a:off x="303275" y="59407"/>
            <a:ext cx="715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Semiconductor materials: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0108A-E0F5-4C36-AC77-CFA88159793B}"/>
              </a:ext>
            </a:extLst>
          </p:cNvPr>
          <p:cNvSpPr txBox="1"/>
          <p:nvPr/>
        </p:nvSpPr>
        <p:spPr>
          <a:xfrm>
            <a:off x="303275" y="570696"/>
            <a:ext cx="11585450" cy="617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  <a:spcAft>
                <a:spcPts val="3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There are numerous 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+mj-lt"/>
              </a:rPr>
              <a:t>compound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 semiconductors, which are composed of two or more elements.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AutoNum type="arabicPeriod"/>
            </a:pP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Elemental Semiconductor – Single element Semiconductor (group IV element)</a:t>
            </a: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Binary Semiconductor – Semiconductor compound consisting of two elements . </a:t>
            </a: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Eg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GaP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(Indirect), GaAs (Direct) -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combination of 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+mj-lt"/>
              </a:rPr>
              <a:t>gallium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 (Ga) from column III 	and 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+mj-lt"/>
              </a:rPr>
              <a:t>arsenic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 (As) from column V (high quantum efficiency at low wavelength.</a:t>
            </a: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3.  Ternary Semiconductor - Semiconductor compound consisting of three elements. </a:t>
            </a: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Eg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– GaAs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(1-x)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P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x,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+mj-lt"/>
              </a:rPr>
              <a:t>Al</a:t>
            </a:r>
            <a:r>
              <a:rPr lang="en-US" sz="2000" b="0" i="1" baseline="-25000" dirty="0" err="1">
                <a:solidFill>
                  <a:schemeClr val="tx1"/>
                </a:solidFill>
                <a:effectLst/>
                <a:latin typeface="+mj-lt"/>
              </a:rPr>
              <a:t>x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+mj-lt"/>
              </a:rPr>
              <a:t>Ga</a:t>
            </a:r>
            <a:r>
              <a:rPr lang="en-US" sz="1100" dirty="0">
                <a:solidFill>
                  <a:schemeClr val="tx1"/>
                </a:solidFill>
                <a:latin typeface="+mj-lt"/>
              </a:rPr>
              <a:t>(1-x)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As - both Al and Ga are from column III and the 	subscript 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+mj-lt"/>
              </a:rPr>
              <a:t>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 is related to the 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+mj-lt"/>
              </a:rPr>
              <a:t>composition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 of the two elements from 100 percent Al (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+mj-lt"/>
              </a:rPr>
              <a:t>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 = 1) to 100 percent Ga (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+mj-lt"/>
              </a:rPr>
              <a:t>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 = 0). When x&lt;0.45, the semiconductor becomes direct bandgap semiconductor material else indirect bandgap material.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marL="457200" indent="-457200" algn="just">
              <a:lnSpc>
                <a:spcPts val="3000"/>
              </a:lnSpc>
              <a:spcAft>
                <a:spcPts val="300"/>
              </a:spcAft>
              <a:buAutoNum type="arabicPeriod" startAt="4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Quaternary Semiconductor - Semiconductor compound consisting of four elements. This semiconductor is suitable for longer wavelength region. </a:t>
            </a: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Eg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– In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(1-x)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GaAs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y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P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(1-y)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, Ga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(1-y)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Al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y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As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(1-x)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Sb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x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AutoNum type="arabicPeriod"/>
            </a:pP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949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18D6-D245-4177-9DC2-464EAB45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C913-8B67-4177-818C-50404729F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B9EC5-AEE4-4E89-970A-29EFEEB2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A685A-D4EF-4C53-B5BF-D5502CDB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06" y="0"/>
            <a:ext cx="9191625" cy="666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EF2E02-6415-4AF8-864A-58EDC00C5A73}"/>
                  </a:ext>
                </a:extLst>
              </p14:cNvPr>
              <p14:cNvContentPartPr/>
              <p14:nvPr/>
            </p14:nvContentPartPr>
            <p14:xfrm>
              <a:off x="9114302" y="4293731"/>
              <a:ext cx="121680" cy="1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EF2E02-6415-4AF8-864A-58EDC00C5A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5302" y="4285091"/>
                <a:ext cx="1393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6A04FB-1B8D-42DA-9DD1-C08D35C6F854}"/>
                  </a:ext>
                </a:extLst>
              </p14:cNvPr>
              <p14:cNvContentPartPr/>
              <p14:nvPr/>
            </p14:nvContentPartPr>
            <p14:xfrm>
              <a:off x="8879222" y="4318931"/>
              <a:ext cx="124200" cy="23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6A04FB-1B8D-42DA-9DD1-C08D35C6F8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70222" y="4309931"/>
                <a:ext cx="141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C1F312-0B65-4DDE-B2D4-FE16AE45BD09}"/>
                  </a:ext>
                </a:extLst>
              </p14:cNvPr>
              <p14:cNvContentPartPr/>
              <p14:nvPr/>
            </p14:nvContentPartPr>
            <p14:xfrm>
              <a:off x="9550622" y="4951811"/>
              <a:ext cx="39600" cy="65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C1F312-0B65-4DDE-B2D4-FE16AE45BD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1703" y="4942860"/>
                <a:ext cx="57081" cy="83064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51F22-002C-4B4D-BE73-31621A6725AA}"/>
              </a:ext>
            </a:extLst>
          </p:cNvPr>
          <p:cNvGrpSpPr/>
          <p:nvPr/>
        </p:nvGrpSpPr>
        <p:grpSpPr>
          <a:xfrm>
            <a:off x="7393862" y="6094091"/>
            <a:ext cx="367920" cy="336600"/>
            <a:chOff x="7393862" y="6094091"/>
            <a:chExt cx="3679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9149EB-8363-4149-BBCC-31FB406C2228}"/>
                    </a:ext>
                  </a:extLst>
                </p14:cNvPr>
                <p14:cNvContentPartPr/>
                <p14:nvPr/>
              </p14:nvContentPartPr>
              <p14:xfrm>
                <a:off x="7629302" y="6094091"/>
                <a:ext cx="132480" cy="38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9149EB-8363-4149-BBCC-31FB406C22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20662" y="6085091"/>
                  <a:ext cx="150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5FC73F-49F3-494F-B18A-7E6089AE2795}"/>
                    </a:ext>
                  </a:extLst>
                </p14:cNvPr>
                <p14:cNvContentPartPr/>
                <p14:nvPr/>
              </p14:nvContentPartPr>
              <p14:xfrm>
                <a:off x="7393862" y="6140171"/>
                <a:ext cx="107640" cy="290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5FC73F-49F3-494F-B18A-7E6089AE27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84862" y="6131531"/>
                  <a:ext cx="12528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8D491F3-252E-40BC-A287-57DDAA4A92A5}"/>
                  </a:ext>
                </a:extLst>
              </p14:cNvPr>
              <p14:cNvContentPartPr/>
              <p14:nvPr/>
            </p14:nvContentPartPr>
            <p14:xfrm>
              <a:off x="7774560" y="2143800"/>
              <a:ext cx="4396320" cy="4132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8D491F3-252E-40BC-A287-57DDAA4A92A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65200" y="2134440"/>
                <a:ext cx="4415040" cy="41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011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5A3F-32AE-473E-AC5D-580E372A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62D0-D3A2-4807-9C4D-40B05A073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1091-4644-4EF4-912F-C70F8364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FA846-42DE-4FBF-BA8B-D1EB194F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52" y="104725"/>
            <a:ext cx="8382000" cy="574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09419D-4AC7-48FC-93FA-2CBBCEA7CF4E}"/>
                  </a:ext>
                </a:extLst>
              </p14:cNvPr>
              <p14:cNvContentPartPr/>
              <p14:nvPr/>
            </p14:nvContentPartPr>
            <p14:xfrm>
              <a:off x="6833342" y="2161091"/>
              <a:ext cx="132480" cy="305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09419D-4AC7-48FC-93FA-2CBBCEA7CF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4702" y="2152091"/>
                <a:ext cx="150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5C80AF-C7D9-40E2-B787-12D87F27A787}"/>
                  </a:ext>
                </a:extLst>
              </p14:cNvPr>
              <p14:cNvContentPartPr/>
              <p14:nvPr/>
            </p14:nvContentPartPr>
            <p14:xfrm>
              <a:off x="7947182" y="2958491"/>
              <a:ext cx="134280" cy="38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5C80AF-C7D9-40E2-B787-12D87F27A7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8182" y="2949491"/>
                <a:ext cx="1519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19E7A5-126E-4A8E-8375-AC17914B57BE}"/>
                  </a:ext>
                </a:extLst>
              </p14:cNvPr>
              <p14:cNvContentPartPr/>
              <p14:nvPr/>
            </p14:nvContentPartPr>
            <p14:xfrm>
              <a:off x="4978262" y="2999891"/>
              <a:ext cx="86400" cy="312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19E7A5-126E-4A8E-8375-AC17914B57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9622" y="2990891"/>
                <a:ext cx="1040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AE78B6-9CAD-4AAD-94AF-89A72C3E09F1}"/>
                  </a:ext>
                </a:extLst>
              </p14:cNvPr>
              <p14:cNvContentPartPr/>
              <p14:nvPr/>
            </p14:nvContentPartPr>
            <p14:xfrm>
              <a:off x="4821662" y="4092851"/>
              <a:ext cx="135360" cy="322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AE78B6-9CAD-4AAD-94AF-89A72C3E09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12662" y="4084211"/>
                <a:ext cx="153000" cy="3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540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08E1-DD57-4328-B263-85004E25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D4421-C609-4DBA-A8D6-42859786F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BC2E6-1484-4C94-8A44-2847D061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F53A0-6612-4DB4-AC6C-636CF3F9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6200"/>
            <a:ext cx="8896350" cy="6705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E0589F-A788-479F-B06D-B871074897A3}"/>
              </a:ext>
            </a:extLst>
          </p:cNvPr>
          <p:cNvGrpSpPr/>
          <p:nvPr/>
        </p:nvGrpSpPr>
        <p:grpSpPr>
          <a:xfrm>
            <a:off x="6452102" y="974891"/>
            <a:ext cx="313200" cy="302400"/>
            <a:chOff x="6452102" y="974891"/>
            <a:chExt cx="3132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36C85A-AB72-4729-9C52-667F7649C2B1}"/>
                    </a:ext>
                  </a:extLst>
                </p14:cNvPr>
                <p14:cNvContentPartPr/>
                <p14:nvPr/>
              </p14:nvContentPartPr>
              <p14:xfrm>
                <a:off x="6452102" y="991451"/>
                <a:ext cx="77760" cy="28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36C85A-AB72-4729-9C52-667F7649C2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43102" y="982451"/>
                  <a:ext cx="954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84B43B-F65E-4997-8C19-D7E4DB9E03C0}"/>
                    </a:ext>
                  </a:extLst>
                </p14:cNvPr>
                <p14:cNvContentPartPr/>
                <p14:nvPr/>
              </p14:nvContentPartPr>
              <p14:xfrm>
                <a:off x="6674582" y="974891"/>
                <a:ext cx="90720" cy="1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84B43B-F65E-4997-8C19-D7E4DB9E03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65942" y="966251"/>
                  <a:ext cx="10836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2ED656-8C50-4E90-A317-040FE827A528}"/>
                  </a:ext>
                </a:extLst>
              </p14:cNvPr>
              <p14:cNvContentPartPr/>
              <p14:nvPr/>
            </p14:nvContentPartPr>
            <p14:xfrm>
              <a:off x="6959702" y="3546011"/>
              <a:ext cx="100800" cy="28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2ED656-8C50-4E90-A317-040FE827A5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0702" y="3537011"/>
                <a:ext cx="1184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D462B07-AFCE-4FA3-9D64-AD3AA916E3F9}"/>
              </a:ext>
            </a:extLst>
          </p:cNvPr>
          <p:cNvGrpSpPr/>
          <p:nvPr/>
        </p:nvGrpSpPr>
        <p:grpSpPr>
          <a:xfrm>
            <a:off x="4364462" y="3542411"/>
            <a:ext cx="400680" cy="370080"/>
            <a:chOff x="4364462" y="3542411"/>
            <a:chExt cx="40068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CBB4C2-6157-4E77-9F08-02A23D853AD9}"/>
                    </a:ext>
                  </a:extLst>
                </p14:cNvPr>
                <p14:cNvContentPartPr/>
                <p14:nvPr/>
              </p14:nvContentPartPr>
              <p14:xfrm>
                <a:off x="4364462" y="3579491"/>
                <a:ext cx="111240" cy="33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CBB4C2-6157-4E77-9F08-02A23D853AD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55822" y="3570851"/>
                  <a:ext cx="1288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60FAED4-1535-4179-9D94-80BCEC6E12AC}"/>
                    </a:ext>
                  </a:extLst>
                </p14:cNvPr>
                <p14:cNvContentPartPr/>
                <p14:nvPr/>
              </p14:nvContentPartPr>
              <p14:xfrm>
                <a:off x="4597742" y="3542411"/>
                <a:ext cx="167400" cy="1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60FAED4-1535-4179-9D94-80BCEC6E12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8742" y="3533771"/>
                  <a:ext cx="18504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A0F346D-8CFE-4FD3-81AA-47DAFA5238BE}"/>
                  </a:ext>
                </a:extLst>
              </p14:cNvPr>
              <p14:cNvContentPartPr/>
              <p14:nvPr/>
            </p14:nvContentPartPr>
            <p14:xfrm>
              <a:off x="7215302" y="3471131"/>
              <a:ext cx="165600" cy="4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A0F346D-8CFE-4FD3-81AA-47DAFA5238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06302" y="3462491"/>
                <a:ext cx="18324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A73C68F-D5F0-4C8D-8B4C-3786DCFC64AD}"/>
              </a:ext>
            </a:extLst>
          </p:cNvPr>
          <p:cNvGrpSpPr/>
          <p:nvPr/>
        </p:nvGrpSpPr>
        <p:grpSpPr>
          <a:xfrm>
            <a:off x="5161502" y="4738691"/>
            <a:ext cx="395280" cy="378360"/>
            <a:chOff x="5161502" y="4738691"/>
            <a:chExt cx="3952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C7BAD8-9B4D-4DB9-9E9F-8ACD1C78180A}"/>
                    </a:ext>
                  </a:extLst>
                </p14:cNvPr>
                <p14:cNvContentPartPr/>
                <p14:nvPr/>
              </p14:nvContentPartPr>
              <p14:xfrm>
                <a:off x="5161502" y="4795211"/>
                <a:ext cx="102600" cy="321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C7BAD8-9B4D-4DB9-9E9F-8ACD1C7818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2502" y="4786211"/>
                  <a:ext cx="1202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0EED9C-3940-4CE4-8946-CF0BBD26BD9E}"/>
                    </a:ext>
                  </a:extLst>
                </p14:cNvPr>
                <p14:cNvContentPartPr/>
                <p14:nvPr/>
              </p14:nvContentPartPr>
              <p14:xfrm>
                <a:off x="5405222" y="4738691"/>
                <a:ext cx="151560" cy="2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0EED9C-3940-4CE4-8946-CF0BBD26BD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96582" y="4730051"/>
                  <a:ext cx="1692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18AA5E-2792-437A-9C2A-C2D32AA35976}"/>
                  </a:ext>
                </a:extLst>
              </p14:cNvPr>
              <p14:cNvContentPartPr/>
              <p14:nvPr/>
            </p14:nvContentPartPr>
            <p14:xfrm>
              <a:off x="4846502" y="5481731"/>
              <a:ext cx="164520" cy="360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18AA5E-2792-437A-9C2A-C2D32AA3597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37862" y="5473091"/>
                <a:ext cx="1821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B7C145-53AF-4481-A285-070AB10817E4}"/>
                  </a:ext>
                </a:extLst>
              </p14:cNvPr>
              <p14:cNvContentPartPr/>
              <p14:nvPr/>
            </p14:nvContentPartPr>
            <p14:xfrm>
              <a:off x="5210462" y="5411531"/>
              <a:ext cx="156600" cy="43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B7C145-53AF-4481-A285-070AB10817E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1462" y="5402531"/>
                <a:ext cx="1742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99C259-E5C3-4F8F-8C6A-0F7A9AAE8C0E}"/>
                  </a:ext>
                </a:extLst>
              </p14:cNvPr>
              <p14:cNvContentPartPr/>
              <p14:nvPr/>
            </p14:nvContentPartPr>
            <p14:xfrm>
              <a:off x="5138822" y="6204971"/>
              <a:ext cx="162360" cy="392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99C259-E5C3-4F8F-8C6A-0F7A9AAE8C0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30182" y="6195971"/>
                <a:ext cx="18000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6DB8CD-6B6C-43FE-8945-30D1E1850825}"/>
                  </a:ext>
                </a:extLst>
              </p14:cNvPr>
              <p14:cNvContentPartPr/>
              <p14:nvPr/>
            </p14:nvContentPartPr>
            <p14:xfrm>
              <a:off x="5552462" y="6186971"/>
              <a:ext cx="159120" cy="1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6DB8CD-6B6C-43FE-8945-30D1E185082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43462" y="6178331"/>
                <a:ext cx="176760" cy="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747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7F45-24F9-4DCD-B31F-193A0C79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4931D-15B5-4A62-97CF-8C95F67FC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750A0-5DC2-4C68-B9CD-C13324C2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17B46-C088-478F-9D64-E0681D6C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11" y="82485"/>
            <a:ext cx="8389856" cy="6292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D4FB09-64C0-4147-B2DA-102878C102B6}"/>
                  </a:ext>
                </a:extLst>
              </p14:cNvPr>
              <p14:cNvContentPartPr/>
              <p14:nvPr/>
            </p14:nvContentPartPr>
            <p14:xfrm>
              <a:off x="3275102" y="465491"/>
              <a:ext cx="167400" cy="3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D4FB09-64C0-4147-B2DA-102878C10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6102" y="456851"/>
                <a:ext cx="1850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A33FBF-EEDF-4885-8AE9-89BFE00640F3}"/>
                  </a:ext>
                </a:extLst>
              </p14:cNvPr>
              <p14:cNvContentPartPr/>
              <p14:nvPr/>
            </p14:nvContentPartPr>
            <p14:xfrm>
              <a:off x="2758502" y="533171"/>
              <a:ext cx="162000" cy="41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A33FBF-EEDF-4885-8AE9-89BFE00640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9862" y="524531"/>
                <a:ext cx="1796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DA3502-B25E-4430-9C5F-2463B90DF3AC}"/>
                  </a:ext>
                </a:extLst>
              </p14:cNvPr>
              <p14:cNvContentPartPr/>
              <p14:nvPr/>
            </p14:nvContentPartPr>
            <p14:xfrm>
              <a:off x="6249782" y="4257371"/>
              <a:ext cx="182520" cy="39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DA3502-B25E-4430-9C5F-2463B90DF3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1142" y="4248731"/>
                <a:ext cx="2001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6C7BCF-1707-44A7-811C-87E58A10AA0F}"/>
                  </a:ext>
                </a:extLst>
              </p14:cNvPr>
              <p14:cNvContentPartPr/>
              <p14:nvPr/>
            </p14:nvContentPartPr>
            <p14:xfrm>
              <a:off x="6930542" y="4185011"/>
              <a:ext cx="209880" cy="39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6C7BCF-1707-44A7-811C-87E58A10AA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1902" y="4176371"/>
                <a:ext cx="2275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C2B62F-7A2B-4B2B-B938-9494CE554917}"/>
                  </a:ext>
                </a:extLst>
              </p14:cNvPr>
              <p14:cNvContentPartPr/>
              <p14:nvPr/>
            </p14:nvContentPartPr>
            <p14:xfrm>
              <a:off x="2581742" y="2680211"/>
              <a:ext cx="126360" cy="32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C2B62F-7A2B-4B2B-B938-9494CE5549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2742" y="2671571"/>
                <a:ext cx="14400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315468F-F89F-47E1-A2FB-5D199E091197}"/>
              </a:ext>
            </a:extLst>
          </p:cNvPr>
          <p:cNvGrpSpPr/>
          <p:nvPr/>
        </p:nvGrpSpPr>
        <p:grpSpPr>
          <a:xfrm>
            <a:off x="3891062" y="2889371"/>
            <a:ext cx="1029960" cy="362160"/>
            <a:chOff x="3891062" y="2889371"/>
            <a:chExt cx="102996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D18776-0646-4812-9D3D-EF6558A53687}"/>
                    </a:ext>
                  </a:extLst>
                </p14:cNvPr>
                <p14:cNvContentPartPr/>
                <p14:nvPr/>
              </p14:nvContentPartPr>
              <p14:xfrm>
                <a:off x="3891062" y="2889371"/>
                <a:ext cx="218880" cy="362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D18776-0646-4812-9D3D-EF6558A536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2422" y="2880731"/>
                  <a:ext cx="2365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13A0FA-B472-47B8-9F9E-4A560FB28DBE}"/>
                    </a:ext>
                  </a:extLst>
                </p14:cNvPr>
                <p14:cNvContentPartPr/>
                <p14:nvPr/>
              </p14:nvContentPartPr>
              <p14:xfrm>
                <a:off x="4220462" y="2925731"/>
                <a:ext cx="265680" cy="24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13A0FA-B472-47B8-9F9E-4A560FB28D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11462" y="2916731"/>
                  <a:ext cx="283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E6452B-AD33-4672-B4AC-033243E6856C}"/>
                    </a:ext>
                  </a:extLst>
                </p14:cNvPr>
                <p14:cNvContentPartPr/>
                <p14:nvPr/>
              </p14:nvContentPartPr>
              <p14:xfrm>
                <a:off x="4497302" y="3024731"/>
                <a:ext cx="129960" cy="132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E6452B-AD33-4672-B4AC-033243E685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88302" y="3015731"/>
                  <a:ext cx="147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932EAB-58E6-4282-8210-FD5B6CBDCA62}"/>
                    </a:ext>
                  </a:extLst>
                </p14:cNvPr>
                <p14:cNvContentPartPr/>
                <p14:nvPr/>
              </p14:nvContentPartPr>
              <p14:xfrm>
                <a:off x="4665422" y="3061811"/>
                <a:ext cx="21600" cy="61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932EAB-58E6-4282-8210-FD5B6CBDCA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56782" y="3052811"/>
                  <a:ext cx="39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0A0B5C-3E1C-439A-97FB-C96B02FDF080}"/>
                    </a:ext>
                  </a:extLst>
                </p14:cNvPr>
                <p14:cNvContentPartPr/>
                <p14:nvPr/>
              </p14:nvContentPartPr>
              <p14:xfrm>
                <a:off x="4665422" y="2951651"/>
                <a:ext cx="27720" cy="17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0A0B5C-3E1C-439A-97FB-C96B02FDF0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56782" y="2942651"/>
                  <a:ext cx="45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11577E-3272-456A-8B70-33797037DC24}"/>
                    </a:ext>
                  </a:extLst>
                </p14:cNvPr>
                <p14:cNvContentPartPr/>
                <p14:nvPr/>
              </p14:nvContentPartPr>
              <p14:xfrm>
                <a:off x="4770542" y="3027251"/>
                <a:ext cx="150480" cy="108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11577E-3272-456A-8B70-33797037DC2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61542" y="3018611"/>
                  <a:ext cx="16812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4C28862-376D-49A2-9DA9-65727CFD2042}"/>
                  </a:ext>
                </a:extLst>
              </p14:cNvPr>
              <p14:cNvContentPartPr/>
              <p14:nvPr/>
            </p14:nvContentPartPr>
            <p14:xfrm>
              <a:off x="5111462" y="5184371"/>
              <a:ext cx="167400" cy="357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4C28862-376D-49A2-9DA9-65727CFD204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102462" y="5175731"/>
                <a:ext cx="185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4FFDBFC-52AD-4E5A-B682-D1392BDA3757}"/>
                  </a:ext>
                </a:extLst>
              </p14:cNvPr>
              <p14:cNvContentPartPr/>
              <p14:nvPr/>
            </p14:nvContentPartPr>
            <p14:xfrm>
              <a:off x="5473262" y="5155571"/>
              <a:ext cx="135000" cy="325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4FFDBFC-52AD-4E5A-B682-D1392BDA375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64622" y="5146571"/>
                <a:ext cx="152640" cy="3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664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4984-9716-4DE8-9A6D-2668D559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F3F7-88F9-4141-A64C-8FD58053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594BE-C00C-4834-83C0-47D9E5D7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E3993-599A-4D3D-B227-8AC83C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443060"/>
            <a:ext cx="10283836" cy="3121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349320-752C-4DDA-86BC-63A2D1D81BFB}"/>
                  </a:ext>
                </a:extLst>
              </p14:cNvPr>
              <p14:cNvContentPartPr/>
              <p14:nvPr/>
            </p14:nvContentPartPr>
            <p14:xfrm>
              <a:off x="3266822" y="772571"/>
              <a:ext cx="248040" cy="489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349320-752C-4DDA-86BC-63A2D1D81B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82" y="763931"/>
                <a:ext cx="2656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4C53A9-0139-4650-B07B-A81361DB946A}"/>
                  </a:ext>
                </a:extLst>
              </p14:cNvPr>
              <p14:cNvContentPartPr/>
              <p14:nvPr/>
            </p14:nvContentPartPr>
            <p14:xfrm>
              <a:off x="7599422" y="765011"/>
              <a:ext cx="234720" cy="54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4C53A9-0139-4650-B07B-A81361DB94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0422" y="756011"/>
                <a:ext cx="25236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203524-3795-42F0-AC26-F1F5A1728D40}"/>
                  </a:ext>
                </a:extLst>
              </p14:cNvPr>
              <p14:cNvContentPartPr/>
              <p14:nvPr/>
            </p14:nvContentPartPr>
            <p14:xfrm>
              <a:off x="1893062" y="1949771"/>
              <a:ext cx="189000" cy="47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203524-3795-42F0-AC26-F1F5A1728D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4422" y="1941131"/>
                <a:ext cx="2066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2EBCFC-FA5A-4A48-9A4B-0614075C3A38}"/>
                  </a:ext>
                </a:extLst>
              </p14:cNvPr>
              <p14:cNvContentPartPr/>
              <p14:nvPr/>
            </p14:nvContentPartPr>
            <p14:xfrm>
              <a:off x="2600462" y="1941131"/>
              <a:ext cx="185040" cy="444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2EBCFC-FA5A-4A48-9A4B-0614075C3A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1462" y="1932491"/>
                <a:ext cx="20268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E9317C-5631-4314-B33C-20F758E652B1}"/>
                  </a:ext>
                </a:extLst>
              </p14:cNvPr>
              <p14:cNvContentPartPr/>
              <p14:nvPr/>
            </p14:nvContentPartPr>
            <p14:xfrm>
              <a:off x="7717862" y="2395091"/>
              <a:ext cx="204840" cy="48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E9317C-5631-4314-B33C-20F758E652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8862" y="2386451"/>
                <a:ext cx="2224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1D574A-9E01-4AD6-890F-D9EB225D72C6}"/>
                  </a:ext>
                </a:extLst>
              </p14:cNvPr>
              <p14:cNvContentPartPr/>
              <p14:nvPr/>
            </p14:nvContentPartPr>
            <p14:xfrm>
              <a:off x="8616062" y="2912411"/>
              <a:ext cx="236160" cy="511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01D574A-9E01-4AD6-890F-D9EB225D72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07422" y="2903771"/>
                <a:ext cx="25380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6EBBF5-8694-4E0F-888C-D6060CAA696F}"/>
                  </a:ext>
                </a:extLst>
              </p14:cNvPr>
              <p14:cNvContentPartPr/>
              <p14:nvPr/>
            </p14:nvContentPartPr>
            <p14:xfrm>
              <a:off x="9113040" y="3846960"/>
              <a:ext cx="2343960" cy="45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6EBBF5-8694-4E0F-888C-D6060CAA69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03680" y="3837600"/>
                <a:ext cx="2362680" cy="4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044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52B094-7EAA-497B-8FB6-CF119E31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6" y="610743"/>
            <a:ext cx="3493908" cy="416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3DFA83-654A-48D2-BF5B-2CE47F82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6" y="1234916"/>
            <a:ext cx="7574085" cy="4293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F3828-E602-44AD-B113-0E8A6F94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181" y="2771671"/>
            <a:ext cx="3505759" cy="65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CFFE-266F-46E7-9810-F903B5976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E8BA8-284D-418B-A1D4-31DC1AFA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A49C5-4E1B-4A73-BF02-4A44BA49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9" y="390810"/>
            <a:ext cx="1188467" cy="693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1F290C-5902-46BC-9995-8A7E12D8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99" y="1191894"/>
            <a:ext cx="11253775" cy="2107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ACF1D-E5A9-4BC3-9C5B-2272230B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8" y="3299381"/>
            <a:ext cx="11352736" cy="1999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3E2DDA-B252-4AB8-870D-F9A33AC3D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827" y="5033140"/>
            <a:ext cx="4463811" cy="14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20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ED9C17-7F21-44B8-BBA8-D66811C03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22" y="434050"/>
            <a:ext cx="11063321" cy="51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69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6DC51-8849-47D8-BAA2-C5271FAD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B1B2A-9316-4DB5-9463-1A350542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5D706-0303-4E31-9B9A-A981027E5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6" y="216473"/>
            <a:ext cx="109632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1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064FC-CA0C-49D7-B53E-37AA7FC2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8B848-8C2C-404B-8725-534A92AC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1026" name="Picture 2" descr="Light Sources – II The Laser and External Modulation - ppt video online  download">
            <a:extLst>
              <a:ext uri="{FF2B5EF4-FFF2-40B4-BE49-F238E27FC236}">
                <a16:creationId xmlns:a16="http://schemas.microsoft.com/office/drawing/2014/main" id="{638EF86D-0B9F-4625-9FA0-071BD298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0"/>
            <a:ext cx="105042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08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619634-D61D-4507-BB80-F25419854A9D}"/>
              </a:ext>
            </a:extLst>
          </p:cNvPr>
          <p:cNvSpPr txBox="1"/>
          <p:nvPr/>
        </p:nvSpPr>
        <p:spPr>
          <a:xfrm>
            <a:off x="490194" y="386499"/>
            <a:ext cx="715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Homojunctions and Heterojunctions: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0108A-E0F5-4C36-AC77-CFA88159793B}"/>
              </a:ext>
            </a:extLst>
          </p:cNvPr>
          <p:cNvSpPr txBox="1"/>
          <p:nvPr/>
        </p:nvSpPr>
        <p:spPr>
          <a:xfrm>
            <a:off x="669303" y="1178351"/>
            <a:ext cx="10812544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There are two types of semiconductor junctions:</a:t>
            </a:r>
          </a:p>
          <a:p>
            <a:pPr marL="342900" indent="-342900" algn="just">
              <a:spcAft>
                <a:spcPts val="300"/>
              </a:spcAft>
              <a:buAutoNum type="arabicPeriod"/>
            </a:pP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marL="342900" indent="-342900" algn="just">
              <a:spcAft>
                <a:spcPts val="300"/>
              </a:spcAft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Homojunctions – Material on the either side of junction has essentially the same energy bandgap.</a:t>
            </a:r>
          </a:p>
          <a:p>
            <a:pPr marL="342900" indent="-342900" algn="just">
              <a:spcAft>
                <a:spcPts val="300"/>
              </a:spcAft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Heterojunctions – the two sides of the junction are based on different semiconducting materials with different bandgaps.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58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EBC44-9013-4F74-9466-C78515BC0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68834-1837-4FF0-BBF6-D0DB54FC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938212"/>
            <a:ext cx="58578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79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EE40-AB12-41A4-9F30-44A83D2E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B3359-15EE-4F36-867B-E0223704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E9501-E945-43AB-9F86-16908DE3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74"/>
            <a:ext cx="12192000" cy="66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36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1F403-3138-4FCD-957F-6CD7BCC9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72" y="1251885"/>
            <a:ext cx="7330268" cy="32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50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064FC-CA0C-49D7-B53E-37AA7FC2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8B848-8C2C-404B-8725-534A92AC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1026" name="Picture 2" descr="Light Sources – II The Laser and External Modulation - ppt video online  download">
            <a:extLst>
              <a:ext uri="{FF2B5EF4-FFF2-40B4-BE49-F238E27FC236}">
                <a16:creationId xmlns:a16="http://schemas.microsoft.com/office/drawing/2014/main" id="{638EF86D-0B9F-4625-9FA0-071BD298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0"/>
            <a:ext cx="105042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526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B10CE-AE13-420C-B7FE-27B5EED515B0}"/>
              </a:ext>
            </a:extLst>
          </p:cNvPr>
          <p:cNvSpPr txBox="1"/>
          <p:nvPr/>
        </p:nvSpPr>
        <p:spPr>
          <a:xfrm>
            <a:off x="499621" y="348792"/>
            <a:ext cx="7975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Distributed Feedback Laser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73D74-2019-4942-AC25-4B9D3C22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00" y="1337575"/>
            <a:ext cx="66198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67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1CCB-1AF3-41BC-83DD-7CB1A57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36" y="898197"/>
            <a:ext cx="8718417" cy="33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48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1DB1-6249-4BF0-8782-8446B9C1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Bandwidth: It is the range of frequencies where power drops by 3 </a:t>
            </a:r>
            <a:r>
              <a:rPr lang="en-IN" dirty="0" err="1"/>
              <a:t>dB.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B8EF-3926-4B7E-AA3A-9CC5976AB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1C669-4757-4620-AE6D-66AA7279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112DBB-048B-4784-8738-A2306EF7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55" y="1356867"/>
            <a:ext cx="70961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35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15018-402A-4727-A5AE-1430D7127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E0766-9093-4273-890F-CA1C00B5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6AFC7-80EF-4B8A-91B7-721315AA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30" y="384289"/>
            <a:ext cx="76009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87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5E9A7-F958-4933-AEA3-15C3E560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FFB2B-CDF6-4CE6-95BC-417346ED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220D8-F4BA-49E9-8F90-CC177E9D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13" y="0"/>
            <a:ext cx="11117328" cy="641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2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8B86E-5A19-41E6-A45C-8D64E704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41" y="2253105"/>
            <a:ext cx="8908190" cy="215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FADFD-0D85-4EA3-A47A-606C8ED83509}"/>
              </a:ext>
            </a:extLst>
          </p:cNvPr>
          <p:cNvSpPr txBox="1"/>
          <p:nvPr/>
        </p:nvSpPr>
        <p:spPr>
          <a:xfrm>
            <a:off x="499621" y="348792"/>
            <a:ext cx="7975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Distributed Bragg grating Laser</a:t>
            </a:r>
          </a:p>
        </p:txBody>
      </p:sp>
    </p:spTree>
    <p:extLst>
      <p:ext uri="{BB962C8B-B14F-4D97-AF65-F5344CB8AC3E}">
        <p14:creationId xmlns:p14="http://schemas.microsoft.com/office/powerpoint/2010/main" val="4015617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0B3A7-FB1C-45AF-AB11-26FD5C8C51EC}"/>
              </a:ext>
            </a:extLst>
          </p:cNvPr>
          <p:cNvSpPr txBox="1"/>
          <p:nvPr/>
        </p:nvSpPr>
        <p:spPr>
          <a:xfrm>
            <a:off x="405353" y="527901"/>
            <a:ext cx="11462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none" strike="noStrike" baseline="0" dirty="0">
                <a:latin typeface="BellGothic-Light"/>
              </a:rPr>
              <a:t>Some common material systems used in the fabrication of </a:t>
            </a:r>
            <a:r>
              <a:rPr lang="en-IN" sz="2400" b="1" i="0" u="none" strike="noStrike" baseline="0" dirty="0">
                <a:latin typeface="BellGothic-Light"/>
              </a:rPr>
              <a:t>electroluminescent sources for optical </a:t>
            </a:r>
            <a:r>
              <a:rPr lang="en-IN" sz="2400" b="1" i="0" u="none" strike="noStrike" baseline="0" dirty="0" err="1">
                <a:latin typeface="BellGothic-Light"/>
              </a:rPr>
              <a:t>fiber</a:t>
            </a:r>
            <a:r>
              <a:rPr lang="en-IN" sz="2400" b="1" i="0" u="none" strike="noStrike" baseline="0" dirty="0">
                <a:latin typeface="BellGothic-Light"/>
              </a:rPr>
              <a:t> communications</a:t>
            </a:r>
            <a:endParaRPr lang="en-IN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B7381-A136-40A3-9BAF-1E09DA96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20" y="1562218"/>
            <a:ext cx="8928559" cy="4299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7C56B9-01A9-ACBD-0B75-730DE83A315C}"/>
              </a:ext>
            </a:extLst>
          </p:cNvPr>
          <p:cNvSpPr txBox="1"/>
          <p:nvPr/>
        </p:nvSpPr>
        <p:spPr>
          <a:xfrm>
            <a:off x="10560278" y="1685365"/>
            <a:ext cx="1631721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GaAs – wavelength range = 0.78 </a:t>
            </a:r>
            <a:r>
              <a:rPr lang="en-IN" b="1" dirty="0" err="1">
                <a:solidFill>
                  <a:srgbClr val="FF0000"/>
                </a:solidFill>
              </a:rPr>
              <a:t>micrometer</a:t>
            </a:r>
            <a:r>
              <a:rPr lang="en-IN" b="1" dirty="0">
                <a:solidFill>
                  <a:srgbClr val="FF0000"/>
                </a:solidFill>
              </a:rPr>
              <a:t> to 1.4 </a:t>
            </a:r>
            <a:r>
              <a:rPr lang="en-IN" b="1" dirty="0" err="1">
                <a:solidFill>
                  <a:srgbClr val="FF0000"/>
                </a:solidFill>
              </a:rPr>
              <a:t>micrometer</a:t>
            </a:r>
            <a:endParaRPr lang="en-IN" b="1" dirty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>
                <a:solidFill>
                  <a:srgbClr val="FF0000"/>
                </a:solidFill>
              </a:rPr>
              <a:t>Infrared region</a:t>
            </a:r>
          </a:p>
        </p:txBody>
      </p:sp>
    </p:spTree>
    <p:extLst>
      <p:ext uri="{BB962C8B-B14F-4D97-AF65-F5344CB8AC3E}">
        <p14:creationId xmlns:p14="http://schemas.microsoft.com/office/powerpoint/2010/main" val="4235731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EA1C1-8741-427C-B5B9-48D478A6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36" y="307505"/>
            <a:ext cx="2898982" cy="531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0B4DF-236A-4008-A305-B4C25F1D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44" y="767808"/>
            <a:ext cx="7890235" cy="59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67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561D6-F235-4054-B414-4B8A1204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5" y="1282044"/>
            <a:ext cx="11098583" cy="41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40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A439B-4BCA-4C67-8DDC-910602C5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8338" cy="34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71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2A415-E771-40C6-BCD8-6302852A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296611" cy="54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4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54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B43B33-EFD5-4AD8-8B88-4ED70760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72" y="1540208"/>
            <a:ext cx="6442747" cy="2126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C27AE-4EE7-45CC-A853-AD6063480F76}"/>
              </a:ext>
            </a:extLst>
          </p:cNvPr>
          <p:cNvSpPr txBox="1"/>
          <p:nvPr/>
        </p:nvSpPr>
        <p:spPr>
          <a:xfrm>
            <a:off x="1395167" y="565608"/>
            <a:ext cx="722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Lasers with double heterojunction</a:t>
            </a:r>
          </a:p>
        </p:txBody>
      </p:sp>
    </p:spTree>
    <p:extLst>
      <p:ext uri="{BB962C8B-B14F-4D97-AF65-F5344CB8AC3E}">
        <p14:creationId xmlns:p14="http://schemas.microsoft.com/office/powerpoint/2010/main" val="3476656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55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CB340-EA09-4F8F-91A2-496E301F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31" y="115298"/>
            <a:ext cx="6391294" cy="622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32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7EA6-D833-4CB1-B40C-EE31D60C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231A-652B-4783-8FA1-507C4C3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56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37F2D4-1217-4D41-900E-38D8B60AF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98" y="1657694"/>
            <a:ext cx="6066094" cy="43283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B25696-55ED-4E72-8806-4D4DB5338AB1}"/>
                  </a:ext>
                </a:extLst>
              </p14:cNvPr>
              <p14:cNvContentPartPr/>
              <p14:nvPr/>
            </p14:nvContentPartPr>
            <p14:xfrm>
              <a:off x="2626920" y="4325040"/>
              <a:ext cx="2206440" cy="55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B25696-55ED-4E72-8806-4D4DB5338A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7560" y="4315680"/>
                <a:ext cx="2225160" cy="57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092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D72E8-4CF1-4611-AF37-1AD883B3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3D4FE-A8A0-4CD7-B760-330E8F40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57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4861C-C084-46EA-98B0-CDF006829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4400" cy="594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1AC31-2DC4-4DFC-9CA4-325572D81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33" y="520022"/>
            <a:ext cx="6765622" cy="59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0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0710-E932-4658-B12C-2AC1FB732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AB1F2-85B1-409F-8545-F766613C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9157-7F1D-4B0D-8F15-A296E773E708}" type="slidenum">
              <a:rPr lang="en-US" altLang="en-US" smtClean="0"/>
              <a:pPr/>
              <a:t>58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1C792-709E-4A59-9727-D4FEC7787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2" y="229176"/>
            <a:ext cx="9407036" cy="604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93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D13C8-029D-4674-A2A7-D149CBA4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4" y="1482356"/>
            <a:ext cx="10063114" cy="34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6D11A2-AEB6-4B78-91A3-17A527B96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49" y="104330"/>
            <a:ext cx="7685153" cy="6375642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A4058-B9DC-4DD0-927F-BC409B0F37EA}"/>
              </a:ext>
            </a:extLst>
          </p:cNvPr>
          <p:cNvSpPr txBox="1"/>
          <p:nvPr/>
        </p:nvSpPr>
        <p:spPr>
          <a:xfrm>
            <a:off x="160256" y="216817"/>
            <a:ext cx="505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Double Heterojunction 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3C5C1-A04B-9FA0-D473-CD0A962C638E}"/>
              </a:ext>
            </a:extLst>
          </p:cNvPr>
          <p:cNvSpPr txBox="1"/>
          <p:nvPr/>
        </p:nvSpPr>
        <p:spPr>
          <a:xfrm>
            <a:off x="430306" y="959223"/>
            <a:ext cx="202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Electroluminescence phenomenon</a:t>
            </a:r>
          </a:p>
        </p:txBody>
      </p:sp>
    </p:spTree>
    <p:extLst>
      <p:ext uri="{BB962C8B-B14F-4D97-AF65-F5344CB8AC3E}">
        <p14:creationId xmlns:p14="http://schemas.microsoft.com/office/powerpoint/2010/main" val="2159437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278C9F-E6EC-44B6-9416-E2AF3536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097" y="53756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3DDD-E75D-4C42-A4BF-13200AE0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30" y="0"/>
            <a:ext cx="8069344" cy="65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0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EBC242-5D90-45BC-B81E-C86D1BB7722A}"/>
              </a:ext>
            </a:extLst>
          </p:cNvPr>
          <p:cNvSpPr txBox="1">
            <a:spLocks/>
          </p:cNvSpPr>
          <p:nvPr/>
        </p:nvSpPr>
        <p:spPr>
          <a:xfrm>
            <a:off x="1524000" y="2473378"/>
            <a:ext cx="9144000" cy="112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Cambria"/>
                <a:cs typeface="Calibri Light"/>
              </a:rPr>
              <a:t>Thank You!</a:t>
            </a:r>
          </a:p>
          <a:p>
            <a:endParaRPr lang="en-US" sz="1200" b="1" i="1" dirty="0">
              <a:solidFill>
                <a:schemeClr val="tx1"/>
              </a:solidFill>
              <a:latin typeface="Cambria"/>
              <a:cs typeface="Calibri Light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Cambria"/>
                <a:cs typeface="Calibri Light"/>
              </a:rPr>
              <a:t>(shyamalae@sies.edu.in)</a:t>
            </a:r>
            <a:endParaRPr lang="en-US" sz="1200" b="1" i="1" dirty="0">
              <a:solidFill>
                <a:schemeClr val="tx1"/>
              </a:solidFill>
              <a:latin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E15FA-7CC5-42AD-A402-008D33E3C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3451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945F00-DCBE-47F0-AF6C-55761FF5395C}"/>
              </a:ext>
            </a:extLst>
          </p:cNvPr>
          <p:cNvSpPr txBox="1"/>
          <p:nvPr/>
        </p:nvSpPr>
        <p:spPr>
          <a:xfrm>
            <a:off x="1329179" y="584462"/>
            <a:ext cx="664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LED Structures: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5C75-1910-48C5-8ABB-752F26DE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68" y="1456829"/>
            <a:ext cx="1653430" cy="400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C488D-A259-4D5B-8C55-0E366F02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68" y="2381552"/>
            <a:ext cx="9490477" cy="32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4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0B0253-B43C-4ADB-A003-D5249700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46" y="570710"/>
            <a:ext cx="1693441" cy="437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52569-57AC-430C-8A82-5E8B5736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45" y="1522818"/>
            <a:ext cx="7580531" cy="4323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7C5F3-15F9-BE2A-E330-508F94DA58A4}"/>
              </a:ext>
            </a:extLst>
          </p:cNvPr>
          <p:cNvSpPr txBox="1"/>
          <p:nvPr/>
        </p:nvSpPr>
        <p:spPr>
          <a:xfrm>
            <a:off x="6436660" y="270004"/>
            <a:ext cx="522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 flux of radiation emitted per unit solid angle in a given direction by a unit area of a source.</a:t>
            </a:r>
            <a:endParaRPr lang="en-IN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17DF98-7F00-F6F6-0C2B-5DB73BFEB897}"/>
              </a:ext>
            </a:extLst>
          </p:cNvPr>
          <p:cNvCxnSpPr>
            <a:cxnSpLocks/>
          </p:cNvCxnSpPr>
          <p:nvPr/>
        </p:nvCxnSpPr>
        <p:spPr>
          <a:xfrm>
            <a:off x="8702876" y="525885"/>
            <a:ext cx="19023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6B3C70-CBA9-E786-0E71-A4518A0BB7AF}"/>
              </a:ext>
            </a:extLst>
          </p:cNvPr>
          <p:cNvCxnSpPr>
            <a:cxnSpLocks/>
          </p:cNvCxnSpPr>
          <p:nvPr/>
        </p:nvCxnSpPr>
        <p:spPr>
          <a:xfrm>
            <a:off x="7411958" y="799156"/>
            <a:ext cx="19023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25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D03051-AD12-4B1E-A7B1-F43F39EC95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DFAF4-24B4-4843-942C-BFAAFA30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11" y="0"/>
            <a:ext cx="8685486" cy="64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76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946FDEE583934492A7B65298CF0712" ma:contentTypeVersion="8" ma:contentTypeDescription="Create a new document." ma:contentTypeScope="" ma:versionID="ab775dffee6bd933bf3399091323f516">
  <xsd:schema xmlns:xsd="http://www.w3.org/2001/XMLSchema" xmlns:xs="http://www.w3.org/2001/XMLSchema" xmlns:p="http://schemas.microsoft.com/office/2006/metadata/properties" xmlns:ns2="6f0ed637-e76c-4e78-b249-7b3438727499" targetNamespace="http://schemas.microsoft.com/office/2006/metadata/properties" ma:root="true" ma:fieldsID="7b7b338e304b920dfd48a986efa4e48d" ns2:_="">
    <xsd:import namespace="6f0ed637-e76c-4e78-b249-7b3438727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ed637-e76c-4e78-b249-7b3438727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6073B1-1A0B-42DC-BA2B-613A936D42BD}"/>
</file>

<file path=customXml/itemProps2.xml><?xml version="1.0" encoding="utf-8"?>
<ds:datastoreItem xmlns:ds="http://schemas.openxmlformats.org/officeDocument/2006/customXml" ds:itemID="{D5059747-1270-49D5-BFC0-56A4A03F2FAF}"/>
</file>

<file path=customXml/itemProps3.xml><?xml version="1.0" encoding="utf-8"?>
<ds:datastoreItem xmlns:ds="http://schemas.openxmlformats.org/officeDocument/2006/customXml" ds:itemID="{DD8CFB03-9C6E-4FCA-A0FD-437F73FF3BC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8745</TotalTime>
  <Words>483</Words>
  <Application>Microsoft Office PowerPoint</Application>
  <PresentationFormat>Widescreen</PresentationFormat>
  <Paragraphs>111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Arial</vt:lpstr>
      <vt:lpstr>BellGothic-Light</vt:lpstr>
      <vt:lpstr>Cambria</vt:lpstr>
      <vt:lpstr>Times New Roman</vt:lpstr>
      <vt:lpstr>Simple Light</vt:lpstr>
      <vt:lpstr>Module 3: Optical Sources LED Structures and Lasers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Bandwidth: It is the range of frequencies where power drops by 3 dB.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Budgeting - Part III (NPV)</dc:title>
  <dc:creator>Prasad Balan Iyer</dc:creator>
  <cp:lastModifiedBy>shyamala mathi</cp:lastModifiedBy>
  <cp:revision>360</cp:revision>
  <dcterms:modified xsi:type="dcterms:W3CDTF">2024-04-09T18:15:10Z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0x010100D3946FDEE583934492A7B65298CF0712</vt:lpwstr>
  </property>
</Properties>
</file>